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29"/>
  </p:notesMasterIdLst>
  <p:sldIdLst>
    <p:sldId id="256" r:id="rId3"/>
    <p:sldId id="262" r:id="rId4"/>
    <p:sldId id="275" r:id="rId5"/>
    <p:sldId id="387" r:id="rId6"/>
    <p:sldId id="368" r:id="rId7"/>
    <p:sldId id="370" r:id="rId8"/>
    <p:sldId id="369" r:id="rId9"/>
    <p:sldId id="269" r:id="rId10"/>
    <p:sldId id="278" r:id="rId11"/>
    <p:sldId id="371" r:id="rId12"/>
    <p:sldId id="372" r:id="rId13"/>
    <p:sldId id="373" r:id="rId14"/>
    <p:sldId id="374" r:id="rId15"/>
    <p:sldId id="375" r:id="rId16"/>
    <p:sldId id="298" r:id="rId17"/>
    <p:sldId id="301" r:id="rId18"/>
    <p:sldId id="365" r:id="rId19"/>
    <p:sldId id="377" r:id="rId20"/>
    <p:sldId id="303" r:id="rId21"/>
    <p:sldId id="378" r:id="rId22"/>
    <p:sldId id="379" r:id="rId23"/>
    <p:sldId id="380" r:id="rId24"/>
    <p:sldId id="381" r:id="rId25"/>
    <p:sldId id="386" r:id="rId26"/>
    <p:sldId id="345" r:id="rId27"/>
    <p:sldId id="260" r:id="rId28"/>
  </p:sldIdLst>
  <p:sldSz cx="9144000" cy="5143500" type="screen16x9"/>
  <p:notesSz cx="6858000" cy="9144000"/>
  <p:embeddedFontLst>
    <p:embeddedFont>
      <p:font typeface="Cambria Math" panose="02040503050406030204" pitchFamily="18" charset="0"/>
      <p:regular r:id="rId30"/>
    </p:embeddedFont>
    <p:embeddedFont>
      <p:font typeface="Dosis" pitchFamily="2" charset="77"/>
      <p:regular r:id="rId31"/>
      <p:bold r:id="rId32"/>
    </p:embeddedFont>
    <p:embeddedFont>
      <p:font typeface="Sniglet" pitchFamily="82"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p:restoredTop sz="95833"/>
  </p:normalViewPr>
  <p:slideViewPr>
    <p:cSldViewPr snapToGrid="0">
      <p:cViewPr>
        <p:scale>
          <a:sx n="120" d="100"/>
          <a:sy n="120" d="100"/>
        </p:scale>
        <p:origin x="1528"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7" name="Shape 6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82793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67C777-B636-43FE-852F-89C93D1FEB78}"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p:spPr>
        <p:txBody>
          <a:bodyPr/>
          <a:lstStyle/>
          <a:p>
            <a:pPr eaLnBrk="1" hangingPunct="1"/>
            <a:endParaRPr lang="en-GB">
              <a:latin typeface="Arial" pitchFamily="34" charset="0"/>
            </a:endParaRPr>
          </a:p>
        </p:txBody>
      </p:sp>
    </p:spTree>
    <p:extLst>
      <p:ext uri="{BB962C8B-B14F-4D97-AF65-F5344CB8AC3E}">
        <p14:creationId xmlns:p14="http://schemas.microsoft.com/office/powerpoint/2010/main" val="269373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7" name="Shape 6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2049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7" name="Shape 6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317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1675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3" name="Shape 6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5547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81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9318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9" name="Shape 6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772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5853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67C777-B636-43FE-852F-89C93D1FEB78}"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p:spPr>
        <p:txBody>
          <a:bodyPr/>
          <a:lstStyle/>
          <a:p>
            <a:pPr eaLnBrk="1" hangingPunct="1"/>
            <a:endParaRPr lang="en-GB">
              <a:latin typeface="Arial" pitchFamily="34" charset="0"/>
            </a:endParaRPr>
          </a:p>
        </p:txBody>
      </p:sp>
    </p:spTree>
    <p:extLst>
      <p:ext uri="{BB962C8B-B14F-4D97-AF65-F5344CB8AC3E}">
        <p14:creationId xmlns:p14="http://schemas.microsoft.com/office/powerpoint/2010/main" val="207606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52CF515E-F525-4432-8380-CE49041C65EE}" type="slidenum">
              <a:rPr lang="en-US" smtClean="0">
                <a:latin typeface="Arial" pitchFamily="34" charset="0"/>
              </a:rPr>
              <a:pPr/>
              <a:t>7</a:t>
            </a:fld>
            <a:endParaRPr lang="en-US">
              <a:latin typeface="Arial" pitchFamily="34"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en-GB">
              <a:latin typeface="Arial" pitchFamily="34" charset="0"/>
            </a:endParaRPr>
          </a:p>
        </p:txBody>
      </p:sp>
    </p:spTree>
    <p:extLst>
      <p:ext uri="{BB962C8B-B14F-4D97-AF65-F5344CB8AC3E}">
        <p14:creationId xmlns:p14="http://schemas.microsoft.com/office/powerpoint/2010/main" val="354478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3" name="Shape 6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8033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7" name="Shape 6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799"/>
          </a:xfrm>
          <a:prstGeom prst="rect">
            <a:avLst/>
          </a:prstGeom>
        </p:spPr>
        <p:txBody>
          <a:bodyPr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0"/>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8" y="3053286"/>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4" cy="809587"/>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3"/>
            <a:ext cx="730670" cy="895810"/>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7" y="3285712"/>
            <a:ext cx="805934" cy="750837"/>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2"/>
            <a:ext cx="873792" cy="600259"/>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6"/>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7"/>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1" y="4036537"/>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1" y="3186156"/>
            <a:ext cx="829754" cy="780162"/>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0" y="3186146"/>
            <a:ext cx="599145"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4" y="4813558"/>
            <a:ext cx="816943" cy="313966"/>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3"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1"/>
            <a:ext cx="684731" cy="721462"/>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5"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1" y="4729061"/>
            <a:ext cx="508531" cy="324975"/>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4" cy="567281"/>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0" y="3053271"/>
            <a:ext cx="541559" cy="67927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4" y="4028294"/>
            <a:ext cx="734323"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3"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3" y="4082883"/>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2"/>
            <a:ext cx="317619" cy="65900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7" y="4213989"/>
            <a:ext cx="884796" cy="750833"/>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8"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3" y="3966329"/>
            <a:ext cx="846268"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6"/>
            <a:ext cx="666365"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8"/>
            <a:ext cx="681078" cy="455286"/>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4"/>
            <a:ext cx="308461" cy="33048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5613" y="4681538"/>
            <a:ext cx="2130425" cy="355997"/>
          </a:xfrm>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5" name="Footer Placeholder 4"/>
          <p:cNvSpPr>
            <a:spLocks noGrp="1"/>
          </p:cNvSpPr>
          <p:nvPr>
            <p:ph type="ftr" sz="quarter" idx="11"/>
          </p:nvPr>
        </p:nvSpPr>
        <p:spPr>
          <a:xfrm>
            <a:off x="3124200" y="4681538"/>
            <a:ext cx="2895600" cy="355997"/>
          </a:xfrm>
        </p:spPr>
        <p:txBody>
          <a:bodyPr/>
          <a:lstStyle/>
          <a:p>
            <a:pPr lvl="0" eaLnBrk="1" hangingPunct="1"/>
            <a:endParaRPr lang="en-US">
              <a:effectLst>
                <a:outerShdw blurRad="38100" dist="38100" dir="2700000">
                  <a:srgbClr val="C0C0C0"/>
                </a:outerShdw>
              </a:effectLst>
              <a:latin typeface="Arial" panose="020B0604020202020204" pitchFamily="34" charset="0"/>
            </a:endParaRPr>
          </a:p>
        </p:txBody>
      </p:sp>
      <p:sp>
        <p:nvSpPr>
          <p:cNvPr id="6" name="Slide Number Placeholder 5"/>
          <p:cNvSpPr>
            <a:spLocks noGrp="1"/>
          </p:cNvSpPr>
          <p:nvPr>
            <p:ph type="sldNum" sz="quarter" idx="12"/>
          </p:nvPr>
        </p:nvSpPr>
        <p:spPr>
          <a:xfrm>
            <a:off x="6553200" y="4681538"/>
            <a:ext cx="2130425" cy="355997"/>
          </a:xfrm>
        </p:spPr>
        <p:txBody>
          <a:bodyPr/>
          <a:lstStyle/>
          <a:p>
            <a:pPr lvl="0" eaLnBrk="1" hangingPunct="1"/>
            <a:fld id="{9A0DB2DC-4C9A-4742-B13C-FB6460FD3503}" type="slidenum">
              <a:rPr lang="en-US">
                <a:effectLst>
                  <a:outerShdw blurRad="38100" dist="38100" dir="2700000">
                    <a:srgbClr val="C0C0C0"/>
                  </a:outerShdw>
                </a:effectLst>
                <a:latin typeface="Arial" panose="020B0604020202020204" pitchFamily="34" charset="0"/>
              </a:rPr>
              <a:t>‹#›</a:t>
            </a:fld>
            <a:endParaRPr lang="en-US">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êu đề bản chiếu">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rot="19237452">
            <a:off x="4622511" y="399894"/>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sz="1050"/>
          </a:p>
        </p:txBody>
      </p:sp>
      <p:pic>
        <p:nvPicPr>
          <p:cNvPr id="5" name="Picture 21" descr="padandpen"/>
          <p:cNvPicPr>
            <a:picLocks noChangeAspect="1" noChangeArrowheads="1"/>
          </p:cNvPicPr>
          <p:nvPr userDrawn="1"/>
        </p:nvPicPr>
        <p:blipFill>
          <a:blip r:embed="rId2"/>
          <a:srcRect l="1335" t="253" r="1352" b="276"/>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897731"/>
            <a:ext cx="7772400" cy="1102519"/>
          </a:xfrm>
        </p:spPr>
        <p:txBody>
          <a:bodyPr/>
          <a:lstStyle>
            <a:lvl1pPr>
              <a:defRPr b="1"/>
            </a:lvl1pPr>
          </a:lstStyle>
          <a:p>
            <a:pPr lvl="0"/>
            <a:r>
              <a:rPr lang="en-US" noProof="0"/>
              <a:t>Click to edit Master title style</a:t>
            </a:r>
          </a:p>
        </p:txBody>
      </p:sp>
      <p:sp>
        <p:nvSpPr>
          <p:cNvPr id="3075" name="Rectangle 3"/>
          <p:cNvSpPr>
            <a:spLocks noGrp="1" noChangeArrowheads="1"/>
          </p:cNvSpPr>
          <p:nvPr>
            <p:ph type="subTitle" idx="1"/>
          </p:nvPr>
        </p:nvSpPr>
        <p:spPr>
          <a:xfrm>
            <a:off x="1371600" y="2214563"/>
            <a:ext cx="6400800" cy="131445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1BB432E8-D6D4-4349-8FCC-DF3028BD2FA3}" type="slidenum">
              <a:rPr lang="en-US"/>
              <a:pPr>
                <a:defRPr/>
              </a:pPr>
              <a:t>‹#›</a:t>
            </a:fld>
            <a:endParaRPr lang="en-US"/>
          </a:p>
        </p:txBody>
      </p:sp>
    </p:spTree>
    <p:extLst>
      <p:ext uri="{BB962C8B-B14F-4D97-AF65-F5344CB8AC3E}">
        <p14:creationId xmlns:p14="http://schemas.microsoft.com/office/powerpoint/2010/main" val="25252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457200" y="1200151"/>
            <a:ext cx="4038600" cy="27753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4648200" y="1200151"/>
            <a:ext cx="4038600" cy="27753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96BC1E-4BA7-47F8-8F81-D6AB76ABEE22}" type="slidenum">
              <a:rPr lang="en-US"/>
              <a:pPr>
                <a:defRPr/>
              </a:pPr>
              <a:t>‹#›</a:t>
            </a:fld>
            <a:endParaRPr lang="en-US"/>
          </a:p>
        </p:txBody>
      </p:sp>
    </p:spTree>
    <p:extLst>
      <p:ext uri="{BB962C8B-B14F-4D97-AF65-F5344CB8AC3E}">
        <p14:creationId xmlns:p14="http://schemas.microsoft.com/office/powerpoint/2010/main" val="119731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1" name="Google Shape;41;p3"/>
          <p:cNvSpPr/>
          <p:nvPr/>
        </p:nvSpPr>
        <p:spPr>
          <a:xfrm rot="5400000">
            <a:off x="-1158322" y="1105003"/>
            <a:ext cx="3506775" cy="1252124"/>
          </a:xfrm>
          <a:custGeom>
            <a:avLst/>
            <a:gdLst/>
            <a:ahLst/>
            <a:cxnLst/>
            <a:rect l="l" t="t" r="r" b="b"/>
            <a:pathLst>
              <a:path w="83849" h="29939" extrusionOk="0">
                <a:moveTo>
                  <a:pt x="1969" y="1"/>
                </a:moveTo>
                <a:cubicBezTo>
                  <a:pt x="1378" y="1"/>
                  <a:pt x="791" y="19"/>
                  <a:pt x="209" y="56"/>
                </a:cubicBezTo>
                <a:lnTo>
                  <a:pt x="1" y="29938"/>
                </a:lnTo>
                <a:lnTo>
                  <a:pt x="83849" y="29471"/>
                </a:lnTo>
                <a:cubicBezTo>
                  <a:pt x="79605" y="24167"/>
                  <a:pt x="70957" y="21938"/>
                  <a:pt x="63965" y="21938"/>
                </a:cubicBezTo>
                <a:cubicBezTo>
                  <a:pt x="63574" y="21938"/>
                  <a:pt x="63188" y="21945"/>
                  <a:pt x="62808" y="21959"/>
                </a:cubicBezTo>
                <a:cubicBezTo>
                  <a:pt x="59582" y="22076"/>
                  <a:pt x="56283" y="22353"/>
                  <a:pt x="53034" y="22353"/>
                </a:cubicBezTo>
                <a:cubicBezTo>
                  <a:pt x="49064" y="22353"/>
                  <a:pt x="45168" y="21940"/>
                  <a:pt x="41572" y="20320"/>
                </a:cubicBezTo>
                <a:cubicBezTo>
                  <a:pt x="36564" y="18064"/>
                  <a:pt x="32840" y="13758"/>
                  <a:pt x="28588" y="10282"/>
                </a:cubicBezTo>
                <a:cubicBezTo>
                  <a:pt x="21487" y="4478"/>
                  <a:pt x="11257" y="1"/>
                  <a:pt x="19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7040100" y="-92150"/>
            <a:ext cx="2103926" cy="4549212"/>
          </a:xfrm>
          <a:custGeom>
            <a:avLst/>
            <a:gdLst/>
            <a:ahLst/>
            <a:cxnLst/>
            <a:rect l="l" t="t" r="r" b="b"/>
            <a:pathLst>
              <a:path w="30712" h="66407" extrusionOk="0">
                <a:moveTo>
                  <a:pt x="1" y="0"/>
                </a:moveTo>
                <a:lnTo>
                  <a:pt x="1" y="0"/>
                </a:lnTo>
                <a:cubicBezTo>
                  <a:pt x="6629" y="5401"/>
                  <a:pt x="10846" y="13654"/>
                  <a:pt x="11344" y="22189"/>
                </a:cubicBezTo>
                <a:cubicBezTo>
                  <a:pt x="11650" y="27451"/>
                  <a:pt x="10611" y="32717"/>
                  <a:pt x="10855" y="37983"/>
                </a:cubicBezTo>
                <a:cubicBezTo>
                  <a:pt x="11419" y="50163"/>
                  <a:pt x="19469" y="61687"/>
                  <a:pt x="30711" y="66407"/>
                </a:cubicBezTo>
                <a:lnTo>
                  <a:pt x="30711" y="551"/>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9603" y="-92143"/>
            <a:ext cx="5059995" cy="1110889"/>
          </a:xfrm>
          <a:custGeom>
            <a:avLst/>
            <a:gdLst/>
            <a:ahLst/>
            <a:cxnLst/>
            <a:rect l="l" t="t" r="r" b="b"/>
            <a:pathLst>
              <a:path w="93289" h="20481" extrusionOk="0">
                <a:moveTo>
                  <a:pt x="1" y="0"/>
                </a:moveTo>
                <a:cubicBezTo>
                  <a:pt x="1100" y="3168"/>
                  <a:pt x="5654" y="7687"/>
                  <a:pt x="9433" y="8346"/>
                </a:cubicBezTo>
                <a:cubicBezTo>
                  <a:pt x="10872" y="8596"/>
                  <a:pt x="12329" y="8686"/>
                  <a:pt x="13795" y="8686"/>
                </a:cubicBezTo>
                <a:cubicBezTo>
                  <a:pt x="16177" y="8686"/>
                  <a:pt x="18581" y="8450"/>
                  <a:pt x="20962" y="8291"/>
                </a:cubicBezTo>
                <a:cubicBezTo>
                  <a:pt x="22141" y="8212"/>
                  <a:pt x="23338" y="8155"/>
                  <a:pt x="24531" y="8155"/>
                </a:cubicBezTo>
                <a:cubicBezTo>
                  <a:pt x="27228" y="8155"/>
                  <a:pt x="29906" y="8447"/>
                  <a:pt x="32318" y="9436"/>
                </a:cubicBezTo>
                <a:cubicBezTo>
                  <a:pt x="35660" y="10808"/>
                  <a:pt x="38102" y="13356"/>
                  <a:pt x="40991" y="15346"/>
                </a:cubicBezTo>
                <a:cubicBezTo>
                  <a:pt x="46129" y="18884"/>
                  <a:pt x="52599" y="20480"/>
                  <a:pt x="59199" y="20480"/>
                </a:cubicBezTo>
                <a:cubicBezTo>
                  <a:pt x="65230" y="20480"/>
                  <a:pt x="71369" y="19148"/>
                  <a:pt x="76701" y="16746"/>
                </a:cubicBezTo>
                <a:cubicBezTo>
                  <a:pt x="83409" y="13724"/>
                  <a:pt x="90682" y="6701"/>
                  <a:pt x="93288" y="604"/>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084000" y="3723092"/>
            <a:ext cx="5060038" cy="1496619"/>
          </a:xfrm>
          <a:custGeom>
            <a:avLst/>
            <a:gdLst/>
            <a:ahLst/>
            <a:cxnLst/>
            <a:rect l="l" t="t" r="r" b="b"/>
            <a:pathLst>
              <a:path w="61642" h="18232" extrusionOk="0">
                <a:moveTo>
                  <a:pt x="58862" y="0"/>
                </a:moveTo>
                <a:cubicBezTo>
                  <a:pt x="56536" y="0"/>
                  <a:pt x="54082" y="1302"/>
                  <a:pt x="52305" y="2952"/>
                </a:cubicBezTo>
                <a:cubicBezTo>
                  <a:pt x="49787" y="5291"/>
                  <a:pt x="47875" y="8333"/>
                  <a:pt x="44937" y="10113"/>
                </a:cubicBezTo>
                <a:cubicBezTo>
                  <a:pt x="42681" y="11480"/>
                  <a:pt x="40035" y="11962"/>
                  <a:pt x="37371" y="11962"/>
                </a:cubicBezTo>
                <a:cubicBezTo>
                  <a:pt x="36321" y="11962"/>
                  <a:pt x="35269" y="11887"/>
                  <a:pt x="34237" y="11762"/>
                </a:cubicBezTo>
                <a:cubicBezTo>
                  <a:pt x="30586" y="11317"/>
                  <a:pt x="27016" y="10301"/>
                  <a:pt x="23351" y="9991"/>
                </a:cubicBezTo>
                <a:cubicBezTo>
                  <a:pt x="22724" y="9938"/>
                  <a:pt x="22086" y="9912"/>
                  <a:pt x="21437" y="9912"/>
                </a:cubicBezTo>
                <a:cubicBezTo>
                  <a:pt x="13988" y="9912"/>
                  <a:pt x="5317" y="13333"/>
                  <a:pt x="1" y="18232"/>
                </a:cubicBezTo>
                <a:lnTo>
                  <a:pt x="61641" y="18000"/>
                </a:lnTo>
                <a:lnTo>
                  <a:pt x="61641" y="745"/>
                </a:lnTo>
                <a:cubicBezTo>
                  <a:pt x="60776" y="226"/>
                  <a:pt x="59830" y="0"/>
                  <a:pt x="58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3"/>
          <p:cNvGrpSpPr/>
          <p:nvPr/>
        </p:nvGrpSpPr>
        <p:grpSpPr>
          <a:xfrm rot="-1996778">
            <a:off x="7712945" y="4404984"/>
            <a:ext cx="1372942" cy="577834"/>
            <a:chOff x="1958550" y="3085300"/>
            <a:chExt cx="579425" cy="243850"/>
          </a:xfrm>
        </p:grpSpPr>
        <p:sp>
          <p:nvSpPr>
            <p:cNvPr id="46" name="Google Shape;46;p3"/>
            <p:cNvSpPr/>
            <p:nvPr/>
          </p:nvSpPr>
          <p:spPr>
            <a:xfrm>
              <a:off x="2245350" y="3087375"/>
              <a:ext cx="70050" cy="31625"/>
            </a:xfrm>
            <a:custGeom>
              <a:avLst/>
              <a:gdLst/>
              <a:ahLst/>
              <a:cxnLst/>
              <a:rect l="l" t="t" r="r" b="b"/>
              <a:pathLst>
                <a:path w="2802" h="1265" extrusionOk="0">
                  <a:moveTo>
                    <a:pt x="1619" y="1"/>
                  </a:moveTo>
                  <a:cubicBezTo>
                    <a:pt x="1527" y="1"/>
                    <a:pt x="1434" y="6"/>
                    <a:pt x="1342" y="15"/>
                  </a:cubicBezTo>
                  <a:cubicBezTo>
                    <a:pt x="1157" y="34"/>
                    <a:pt x="971" y="67"/>
                    <a:pt x="787" y="121"/>
                  </a:cubicBezTo>
                  <a:cubicBezTo>
                    <a:pt x="602" y="179"/>
                    <a:pt x="420" y="247"/>
                    <a:pt x="241" y="366"/>
                  </a:cubicBezTo>
                  <a:cubicBezTo>
                    <a:pt x="182" y="406"/>
                    <a:pt x="131" y="462"/>
                    <a:pt x="97" y="531"/>
                  </a:cubicBezTo>
                  <a:cubicBezTo>
                    <a:pt x="0" y="736"/>
                    <a:pt x="88" y="979"/>
                    <a:pt x="293" y="1075"/>
                  </a:cubicBezTo>
                  <a:cubicBezTo>
                    <a:pt x="488" y="1168"/>
                    <a:pt x="678" y="1208"/>
                    <a:pt x="869" y="1238"/>
                  </a:cubicBezTo>
                  <a:cubicBezTo>
                    <a:pt x="1004" y="1256"/>
                    <a:pt x="1140" y="1265"/>
                    <a:pt x="1275" y="1265"/>
                  </a:cubicBezTo>
                  <a:cubicBezTo>
                    <a:pt x="1328" y="1265"/>
                    <a:pt x="1381" y="1263"/>
                    <a:pt x="1433" y="1260"/>
                  </a:cubicBezTo>
                  <a:cubicBezTo>
                    <a:pt x="1620" y="1251"/>
                    <a:pt x="1806" y="1224"/>
                    <a:pt x="1990" y="1176"/>
                  </a:cubicBezTo>
                  <a:cubicBezTo>
                    <a:pt x="2175" y="1127"/>
                    <a:pt x="2358" y="1061"/>
                    <a:pt x="2537" y="943"/>
                  </a:cubicBezTo>
                  <a:cubicBezTo>
                    <a:pt x="2604" y="901"/>
                    <a:pt x="2660" y="837"/>
                    <a:pt x="2696" y="759"/>
                  </a:cubicBezTo>
                  <a:cubicBezTo>
                    <a:pt x="2801" y="536"/>
                    <a:pt x="2705" y="271"/>
                    <a:pt x="2481" y="167"/>
                  </a:cubicBezTo>
                  <a:cubicBezTo>
                    <a:pt x="2287" y="76"/>
                    <a:pt x="2096" y="39"/>
                    <a:pt x="1907" y="17"/>
                  </a:cubicBezTo>
                  <a:cubicBezTo>
                    <a:pt x="1811" y="6"/>
                    <a:pt x="1715"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326350" y="3189950"/>
              <a:ext cx="70000" cy="31975"/>
            </a:xfrm>
            <a:custGeom>
              <a:avLst/>
              <a:gdLst/>
              <a:ahLst/>
              <a:cxnLst/>
              <a:rect l="l" t="t" r="r" b="b"/>
              <a:pathLst>
                <a:path w="2800" h="1279" extrusionOk="0">
                  <a:moveTo>
                    <a:pt x="1701" y="0"/>
                  </a:moveTo>
                  <a:cubicBezTo>
                    <a:pt x="1573" y="0"/>
                    <a:pt x="1445" y="10"/>
                    <a:pt x="1319" y="27"/>
                  </a:cubicBezTo>
                  <a:cubicBezTo>
                    <a:pt x="1132" y="51"/>
                    <a:pt x="948" y="92"/>
                    <a:pt x="766" y="152"/>
                  </a:cubicBezTo>
                  <a:cubicBezTo>
                    <a:pt x="584" y="217"/>
                    <a:pt x="403" y="292"/>
                    <a:pt x="227" y="418"/>
                  </a:cubicBezTo>
                  <a:cubicBezTo>
                    <a:pt x="170" y="459"/>
                    <a:pt x="120" y="518"/>
                    <a:pt x="88" y="589"/>
                  </a:cubicBezTo>
                  <a:cubicBezTo>
                    <a:pt x="0" y="796"/>
                    <a:pt x="98" y="1037"/>
                    <a:pt x="306" y="1126"/>
                  </a:cubicBezTo>
                  <a:cubicBezTo>
                    <a:pt x="505" y="1211"/>
                    <a:pt x="698" y="1243"/>
                    <a:pt x="889" y="1265"/>
                  </a:cubicBezTo>
                  <a:cubicBezTo>
                    <a:pt x="985" y="1274"/>
                    <a:pt x="1080" y="1279"/>
                    <a:pt x="1174" y="1279"/>
                  </a:cubicBezTo>
                  <a:cubicBezTo>
                    <a:pt x="1269" y="1279"/>
                    <a:pt x="1363" y="1274"/>
                    <a:pt x="1457" y="1266"/>
                  </a:cubicBezTo>
                  <a:cubicBezTo>
                    <a:pt x="1644" y="1250"/>
                    <a:pt x="1829" y="1217"/>
                    <a:pt x="2012" y="1162"/>
                  </a:cubicBezTo>
                  <a:cubicBezTo>
                    <a:pt x="2196" y="1106"/>
                    <a:pt x="2376" y="1034"/>
                    <a:pt x="2552" y="909"/>
                  </a:cubicBezTo>
                  <a:cubicBezTo>
                    <a:pt x="2617" y="864"/>
                    <a:pt x="2671" y="798"/>
                    <a:pt x="2705" y="719"/>
                  </a:cubicBezTo>
                  <a:cubicBezTo>
                    <a:pt x="2799" y="491"/>
                    <a:pt x="2694" y="231"/>
                    <a:pt x="2466" y="135"/>
                  </a:cubicBezTo>
                  <a:cubicBezTo>
                    <a:pt x="2267" y="52"/>
                    <a:pt x="2075" y="22"/>
                    <a:pt x="1883" y="7"/>
                  </a:cubicBezTo>
                  <a:cubicBezTo>
                    <a:pt x="1822" y="2"/>
                    <a:pt x="1761" y="0"/>
                    <a:pt x="1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454800" y="3098525"/>
              <a:ext cx="83175" cy="32050"/>
            </a:xfrm>
            <a:custGeom>
              <a:avLst/>
              <a:gdLst/>
              <a:ahLst/>
              <a:cxnLst/>
              <a:rect l="l" t="t" r="r" b="b"/>
              <a:pathLst>
                <a:path w="3327" h="1282" extrusionOk="0">
                  <a:moveTo>
                    <a:pt x="2060" y="1"/>
                  </a:moveTo>
                  <a:cubicBezTo>
                    <a:pt x="1904" y="1"/>
                    <a:pt x="1748" y="10"/>
                    <a:pt x="1594" y="27"/>
                  </a:cubicBezTo>
                  <a:cubicBezTo>
                    <a:pt x="1365" y="51"/>
                    <a:pt x="1139" y="93"/>
                    <a:pt x="914" y="153"/>
                  </a:cubicBezTo>
                  <a:cubicBezTo>
                    <a:pt x="689" y="217"/>
                    <a:pt x="465" y="292"/>
                    <a:pt x="247" y="418"/>
                  </a:cubicBezTo>
                  <a:cubicBezTo>
                    <a:pt x="170" y="463"/>
                    <a:pt x="107" y="536"/>
                    <a:pt x="74" y="625"/>
                  </a:cubicBezTo>
                  <a:cubicBezTo>
                    <a:pt x="0" y="831"/>
                    <a:pt x="108" y="1055"/>
                    <a:pt x="312" y="1127"/>
                  </a:cubicBezTo>
                  <a:cubicBezTo>
                    <a:pt x="551" y="1212"/>
                    <a:pt x="783" y="1245"/>
                    <a:pt x="1017" y="1268"/>
                  </a:cubicBezTo>
                  <a:cubicBezTo>
                    <a:pt x="1134" y="1277"/>
                    <a:pt x="1252" y="1282"/>
                    <a:pt x="1368" y="1282"/>
                  </a:cubicBezTo>
                  <a:cubicBezTo>
                    <a:pt x="1482" y="1282"/>
                    <a:pt x="1595" y="1278"/>
                    <a:pt x="1708" y="1270"/>
                  </a:cubicBezTo>
                  <a:cubicBezTo>
                    <a:pt x="1937" y="1254"/>
                    <a:pt x="2164" y="1220"/>
                    <a:pt x="2389" y="1165"/>
                  </a:cubicBezTo>
                  <a:cubicBezTo>
                    <a:pt x="2614" y="1109"/>
                    <a:pt x="2838" y="1036"/>
                    <a:pt x="3057" y="912"/>
                  </a:cubicBezTo>
                  <a:cubicBezTo>
                    <a:pt x="3143" y="863"/>
                    <a:pt x="3214" y="782"/>
                    <a:pt x="3249" y="682"/>
                  </a:cubicBezTo>
                  <a:cubicBezTo>
                    <a:pt x="3326" y="458"/>
                    <a:pt x="3210" y="215"/>
                    <a:pt x="2987" y="135"/>
                  </a:cubicBezTo>
                  <a:cubicBezTo>
                    <a:pt x="2748" y="53"/>
                    <a:pt x="2515" y="22"/>
                    <a:pt x="2283" y="7"/>
                  </a:cubicBezTo>
                  <a:cubicBezTo>
                    <a:pt x="2209" y="3"/>
                    <a:pt x="2135" y="1"/>
                    <a:pt x="2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081475" y="3193375"/>
              <a:ext cx="65525" cy="33200"/>
            </a:xfrm>
            <a:custGeom>
              <a:avLst/>
              <a:gdLst/>
              <a:ahLst/>
              <a:cxnLst/>
              <a:rect l="l" t="t" r="r" b="b"/>
              <a:pathLst>
                <a:path w="2621" h="1328" extrusionOk="0">
                  <a:moveTo>
                    <a:pt x="1704" y="0"/>
                  </a:moveTo>
                  <a:cubicBezTo>
                    <a:pt x="1524" y="0"/>
                    <a:pt x="1349" y="23"/>
                    <a:pt x="1176" y="62"/>
                  </a:cubicBezTo>
                  <a:cubicBezTo>
                    <a:pt x="1005" y="101"/>
                    <a:pt x="835" y="156"/>
                    <a:pt x="670" y="230"/>
                  </a:cubicBezTo>
                  <a:cubicBezTo>
                    <a:pt x="505" y="308"/>
                    <a:pt x="344" y="396"/>
                    <a:pt x="191" y="534"/>
                  </a:cubicBezTo>
                  <a:cubicBezTo>
                    <a:pt x="141" y="579"/>
                    <a:pt x="102" y="637"/>
                    <a:pt x="78" y="700"/>
                  </a:cubicBezTo>
                  <a:cubicBezTo>
                    <a:pt x="1" y="916"/>
                    <a:pt x="113" y="1153"/>
                    <a:pt x="330" y="1231"/>
                  </a:cubicBezTo>
                  <a:cubicBezTo>
                    <a:pt x="525" y="1300"/>
                    <a:pt x="708" y="1318"/>
                    <a:pt x="890" y="1326"/>
                  </a:cubicBezTo>
                  <a:cubicBezTo>
                    <a:pt x="914" y="1327"/>
                    <a:pt x="938" y="1327"/>
                    <a:pt x="962" y="1327"/>
                  </a:cubicBezTo>
                  <a:cubicBezTo>
                    <a:pt x="1118" y="1327"/>
                    <a:pt x="1271" y="1313"/>
                    <a:pt x="1421" y="1286"/>
                  </a:cubicBezTo>
                  <a:cubicBezTo>
                    <a:pt x="1594" y="1257"/>
                    <a:pt x="1765" y="1209"/>
                    <a:pt x="1931" y="1140"/>
                  </a:cubicBezTo>
                  <a:cubicBezTo>
                    <a:pt x="2097" y="1070"/>
                    <a:pt x="2261" y="986"/>
                    <a:pt x="2413" y="848"/>
                  </a:cubicBezTo>
                  <a:cubicBezTo>
                    <a:pt x="2467" y="799"/>
                    <a:pt x="2513" y="735"/>
                    <a:pt x="2538" y="662"/>
                  </a:cubicBezTo>
                  <a:cubicBezTo>
                    <a:pt x="2621" y="427"/>
                    <a:pt x="2497" y="167"/>
                    <a:pt x="2261" y="85"/>
                  </a:cubicBezTo>
                  <a:cubicBezTo>
                    <a:pt x="2067" y="16"/>
                    <a:pt x="1885" y="1"/>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958550" y="3085300"/>
              <a:ext cx="85100" cy="33475"/>
            </a:xfrm>
            <a:custGeom>
              <a:avLst/>
              <a:gdLst/>
              <a:ahLst/>
              <a:cxnLst/>
              <a:rect l="l" t="t" r="r" b="b"/>
              <a:pathLst>
                <a:path w="3404" h="1339" extrusionOk="0">
                  <a:moveTo>
                    <a:pt x="2310" y="0"/>
                  </a:moveTo>
                  <a:cubicBezTo>
                    <a:pt x="2069" y="0"/>
                    <a:pt x="1832" y="23"/>
                    <a:pt x="1597" y="62"/>
                  </a:cubicBezTo>
                  <a:cubicBezTo>
                    <a:pt x="1363" y="101"/>
                    <a:pt x="1130" y="156"/>
                    <a:pt x="901" y="230"/>
                  </a:cubicBezTo>
                  <a:cubicBezTo>
                    <a:pt x="672" y="307"/>
                    <a:pt x="445" y="396"/>
                    <a:pt x="225" y="535"/>
                  </a:cubicBezTo>
                  <a:cubicBezTo>
                    <a:pt x="146" y="584"/>
                    <a:pt x="84" y="663"/>
                    <a:pt x="59" y="760"/>
                  </a:cubicBezTo>
                  <a:cubicBezTo>
                    <a:pt x="0" y="968"/>
                    <a:pt x="121" y="1183"/>
                    <a:pt x="329" y="1241"/>
                  </a:cubicBezTo>
                  <a:cubicBezTo>
                    <a:pt x="580" y="1311"/>
                    <a:pt x="822" y="1328"/>
                    <a:pt x="1064" y="1338"/>
                  </a:cubicBezTo>
                  <a:cubicBezTo>
                    <a:pt x="1088" y="1338"/>
                    <a:pt x="1112" y="1339"/>
                    <a:pt x="1136" y="1339"/>
                  </a:cubicBezTo>
                  <a:cubicBezTo>
                    <a:pt x="1352" y="1339"/>
                    <a:pt x="1567" y="1325"/>
                    <a:pt x="1780" y="1297"/>
                  </a:cubicBezTo>
                  <a:cubicBezTo>
                    <a:pt x="2016" y="1269"/>
                    <a:pt x="2250" y="1221"/>
                    <a:pt x="2480" y="1152"/>
                  </a:cubicBezTo>
                  <a:cubicBezTo>
                    <a:pt x="2708" y="1081"/>
                    <a:pt x="2937" y="995"/>
                    <a:pt x="3157" y="857"/>
                  </a:cubicBezTo>
                  <a:cubicBezTo>
                    <a:pt x="3243" y="803"/>
                    <a:pt x="3311" y="717"/>
                    <a:pt x="3340" y="610"/>
                  </a:cubicBezTo>
                  <a:cubicBezTo>
                    <a:pt x="3403" y="384"/>
                    <a:pt x="3269" y="149"/>
                    <a:pt x="3043" y="86"/>
                  </a:cubicBezTo>
                  <a:cubicBezTo>
                    <a:pt x="2793" y="17"/>
                    <a:pt x="2551" y="1"/>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164100" y="3296500"/>
              <a:ext cx="83075" cy="32650"/>
            </a:xfrm>
            <a:custGeom>
              <a:avLst/>
              <a:gdLst/>
              <a:ahLst/>
              <a:cxnLst/>
              <a:rect l="l" t="t" r="r" b="b"/>
              <a:pathLst>
                <a:path w="3323" h="1306" extrusionOk="0">
                  <a:moveTo>
                    <a:pt x="2153" y="1"/>
                  </a:moveTo>
                  <a:cubicBezTo>
                    <a:pt x="1958" y="1"/>
                    <a:pt x="1765" y="15"/>
                    <a:pt x="1574" y="42"/>
                  </a:cubicBezTo>
                  <a:cubicBezTo>
                    <a:pt x="1346" y="74"/>
                    <a:pt x="1120" y="122"/>
                    <a:pt x="896" y="190"/>
                  </a:cubicBezTo>
                  <a:cubicBezTo>
                    <a:pt x="672" y="261"/>
                    <a:pt x="450" y="342"/>
                    <a:pt x="235" y="475"/>
                  </a:cubicBezTo>
                  <a:cubicBezTo>
                    <a:pt x="158" y="523"/>
                    <a:pt x="97" y="597"/>
                    <a:pt x="66" y="687"/>
                  </a:cubicBezTo>
                  <a:cubicBezTo>
                    <a:pt x="0" y="893"/>
                    <a:pt x="114" y="1115"/>
                    <a:pt x="321" y="1181"/>
                  </a:cubicBezTo>
                  <a:cubicBezTo>
                    <a:pt x="562" y="1258"/>
                    <a:pt x="795" y="1283"/>
                    <a:pt x="1030" y="1300"/>
                  </a:cubicBezTo>
                  <a:cubicBezTo>
                    <a:pt x="1106" y="1303"/>
                    <a:pt x="1182" y="1305"/>
                    <a:pt x="1258" y="1305"/>
                  </a:cubicBezTo>
                  <a:cubicBezTo>
                    <a:pt x="1415" y="1305"/>
                    <a:pt x="1569" y="1297"/>
                    <a:pt x="1724" y="1281"/>
                  </a:cubicBezTo>
                  <a:cubicBezTo>
                    <a:pt x="1952" y="1258"/>
                    <a:pt x="2180" y="1217"/>
                    <a:pt x="2404" y="1155"/>
                  </a:cubicBezTo>
                  <a:cubicBezTo>
                    <a:pt x="2629" y="1092"/>
                    <a:pt x="2851" y="1014"/>
                    <a:pt x="3066" y="882"/>
                  </a:cubicBezTo>
                  <a:cubicBezTo>
                    <a:pt x="3151" y="831"/>
                    <a:pt x="3219" y="748"/>
                    <a:pt x="3251" y="646"/>
                  </a:cubicBezTo>
                  <a:cubicBezTo>
                    <a:pt x="3323" y="421"/>
                    <a:pt x="3198" y="180"/>
                    <a:pt x="2973" y="110"/>
                  </a:cubicBezTo>
                  <a:cubicBezTo>
                    <a:pt x="2732" y="33"/>
                    <a:pt x="2497" y="10"/>
                    <a:pt x="2265" y="2"/>
                  </a:cubicBezTo>
                  <a:cubicBezTo>
                    <a:pt x="2228" y="1"/>
                    <a:pt x="2190" y="1"/>
                    <a:pt x="2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3"/>
          <p:cNvSpPr/>
          <p:nvPr/>
        </p:nvSpPr>
        <p:spPr>
          <a:xfrm>
            <a:off x="4255425" y="4845721"/>
            <a:ext cx="4092575" cy="475400"/>
          </a:xfrm>
          <a:custGeom>
            <a:avLst/>
            <a:gdLst/>
            <a:ahLst/>
            <a:cxnLst/>
            <a:rect l="l" t="t" r="r" b="b"/>
            <a:pathLst>
              <a:path w="163703" h="19016" extrusionOk="0">
                <a:moveTo>
                  <a:pt x="163703" y="19016"/>
                </a:moveTo>
                <a:cubicBezTo>
                  <a:pt x="134567" y="9304"/>
                  <a:pt x="104127" y="662"/>
                  <a:pt x="73415" y="662"/>
                </a:cubicBezTo>
                <a:cubicBezTo>
                  <a:pt x="65027" y="662"/>
                  <a:pt x="56425" y="-928"/>
                  <a:pt x="48252" y="958"/>
                </a:cubicBezTo>
                <a:cubicBezTo>
                  <a:pt x="36940" y="3568"/>
                  <a:pt x="25615" y="6999"/>
                  <a:pt x="15393" y="12503"/>
                </a:cubicBezTo>
                <a:cubicBezTo>
                  <a:pt x="10612" y="15077"/>
                  <a:pt x="5430" y="17832"/>
                  <a:pt x="0" y="17832"/>
                </a:cubicBezTo>
              </a:path>
            </a:pathLst>
          </a:custGeom>
          <a:noFill/>
          <a:ln w="9525" cap="flat" cmpd="sng">
            <a:solidFill>
              <a:schemeClr val="accent2"/>
            </a:solidFill>
            <a:prstDash val="solid"/>
            <a:round/>
            <a:headEnd type="none" w="med" len="med"/>
            <a:tailEnd type="none" w="med" len="med"/>
          </a:ln>
        </p:spPr>
      </p:sp>
      <p:grpSp>
        <p:nvGrpSpPr>
          <p:cNvPr id="53" name="Google Shape;53;p3"/>
          <p:cNvGrpSpPr/>
          <p:nvPr/>
        </p:nvGrpSpPr>
        <p:grpSpPr>
          <a:xfrm>
            <a:off x="8007953" y="357942"/>
            <a:ext cx="782921" cy="732607"/>
            <a:chOff x="3145550" y="2696550"/>
            <a:chExt cx="446975" cy="418250"/>
          </a:xfrm>
        </p:grpSpPr>
        <p:sp>
          <p:nvSpPr>
            <p:cNvPr id="54" name="Google Shape;54;p3"/>
            <p:cNvSpPr/>
            <p:nvPr/>
          </p:nvSpPr>
          <p:spPr>
            <a:xfrm>
              <a:off x="3307850" y="2880825"/>
              <a:ext cx="86575" cy="86300"/>
            </a:xfrm>
            <a:custGeom>
              <a:avLst/>
              <a:gdLst/>
              <a:ahLst/>
              <a:cxnLst/>
              <a:rect l="l" t="t" r="r" b="b"/>
              <a:pathLst>
                <a:path w="3463" h="3452" extrusionOk="0">
                  <a:moveTo>
                    <a:pt x="621" y="0"/>
                  </a:moveTo>
                  <a:cubicBezTo>
                    <a:pt x="566" y="0"/>
                    <a:pt x="510" y="9"/>
                    <a:pt x="454" y="27"/>
                  </a:cubicBezTo>
                  <a:cubicBezTo>
                    <a:pt x="161" y="119"/>
                    <a:pt x="0" y="431"/>
                    <a:pt x="93" y="723"/>
                  </a:cubicBezTo>
                  <a:cubicBezTo>
                    <a:pt x="196" y="1046"/>
                    <a:pt x="347" y="1320"/>
                    <a:pt x="513" y="1582"/>
                  </a:cubicBezTo>
                  <a:cubicBezTo>
                    <a:pt x="683" y="1842"/>
                    <a:pt x="870" y="2083"/>
                    <a:pt x="1075" y="2308"/>
                  </a:cubicBezTo>
                  <a:cubicBezTo>
                    <a:pt x="1279" y="2534"/>
                    <a:pt x="1500" y="2743"/>
                    <a:pt x="1745" y="2931"/>
                  </a:cubicBezTo>
                  <a:cubicBezTo>
                    <a:pt x="1990" y="3118"/>
                    <a:pt x="2253" y="3290"/>
                    <a:pt x="2568" y="3411"/>
                  </a:cubicBezTo>
                  <a:cubicBezTo>
                    <a:pt x="2636" y="3437"/>
                    <a:pt x="2709" y="3451"/>
                    <a:pt x="2784" y="3451"/>
                  </a:cubicBezTo>
                  <a:cubicBezTo>
                    <a:pt x="2845" y="3451"/>
                    <a:pt x="2906" y="3442"/>
                    <a:pt x="2967" y="3422"/>
                  </a:cubicBezTo>
                  <a:cubicBezTo>
                    <a:pt x="3286" y="3321"/>
                    <a:pt x="3462" y="2980"/>
                    <a:pt x="3360" y="2662"/>
                  </a:cubicBezTo>
                  <a:cubicBezTo>
                    <a:pt x="3256" y="2341"/>
                    <a:pt x="3101" y="2069"/>
                    <a:pt x="2929" y="1813"/>
                  </a:cubicBezTo>
                  <a:cubicBezTo>
                    <a:pt x="2755" y="1558"/>
                    <a:pt x="2559" y="1324"/>
                    <a:pt x="2345" y="1108"/>
                  </a:cubicBezTo>
                  <a:cubicBezTo>
                    <a:pt x="2132" y="889"/>
                    <a:pt x="1901" y="688"/>
                    <a:pt x="1653" y="505"/>
                  </a:cubicBezTo>
                  <a:cubicBezTo>
                    <a:pt x="1401" y="324"/>
                    <a:pt x="1135" y="157"/>
                    <a:pt x="819" y="37"/>
                  </a:cubicBezTo>
                  <a:cubicBezTo>
                    <a:pt x="756" y="13"/>
                    <a:pt x="689" y="0"/>
                    <a:pt x="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337900" y="3042875"/>
              <a:ext cx="81725" cy="71925"/>
            </a:xfrm>
            <a:custGeom>
              <a:avLst/>
              <a:gdLst/>
              <a:ahLst/>
              <a:cxnLst/>
              <a:rect l="l" t="t" r="r" b="b"/>
              <a:pathLst>
                <a:path w="3269" h="2877" extrusionOk="0">
                  <a:moveTo>
                    <a:pt x="648" y="0"/>
                  </a:moveTo>
                  <a:cubicBezTo>
                    <a:pt x="583" y="0"/>
                    <a:pt x="517" y="11"/>
                    <a:pt x="455" y="33"/>
                  </a:cubicBezTo>
                  <a:cubicBezTo>
                    <a:pt x="156" y="139"/>
                    <a:pt x="0" y="465"/>
                    <a:pt x="105" y="764"/>
                  </a:cubicBezTo>
                  <a:cubicBezTo>
                    <a:pt x="206" y="1047"/>
                    <a:pt x="350" y="1278"/>
                    <a:pt x="509" y="1495"/>
                  </a:cubicBezTo>
                  <a:cubicBezTo>
                    <a:pt x="667" y="1709"/>
                    <a:pt x="846" y="1902"/>
                    <a:pt x="1039" y="2079"/>
                  </a:cubicBezTo>
                  <a:cubicBezTo>
                    <a:pt x="1230" y="2255"/>
                    <a:pt x="1439" y="2415"/>
                    <a:pt x="1668" y="2550"/>
                  </a:cubicBezTo>
                  <a:cubicBezTo>
                    <a:pt x="1897" y="2684"/>
                    <a:pt x="2142" y="2802"/>
                    <a:pt x="2435" y="2864"/>
                  </a:cubicBezTo>
                  <a:cubicBezTo>
                    <a:pt x="2477" y="2872"/>
                    <a:pt x="2520" y="2877"/>
                    <a:pt x="2564" y="2877"/>
                  </a:cubicBezTo>
                  <a:cubicBezTo>
                    <a:pt x="2634" y="2877"/>
                    <a:pt x="2705" y="2866"/>
                    <a:pt x="2774" y="2841"/>
                  </a:cubicBezTo>
                  <a:cubicBezTo>
                    <a:pt x="3099" y="2726"/>
                    <a:pt x="3268" y="2368"/>
                    <a:pt x="3152" y="2043"/>
                  </a:cubicBezTo>
                  <a:cubicBezTo>
                    <a:pt x="3052" y="1760"/>
                    <a:pt x="2904" y="1534"/>
                    <a:pt x="2740" y="1323"/>
                  </a:cubicBezTo>
                  <a:cubicBezTo>
                    <a:pt x="2575" y="1115"/>
                    <a:pt x="2391" y="930"/>
                    <a:pt x="2190" y="763"/>
                  </a:cubicBezTo>
                  <a:cubicBezTo>
                    <a:pt x="1989" y="595"/>
                    <a:pt x="1774" y="444"/>
                    <a:pt x="1540" y="314"/>
                  </a:cubicBezTo>
                  <a:cubicBezTo>
                    <a:pt x="1305" y="186"/>
                    <a:pt x="1056" y="73"/>
                    <a:pt x="763" y="11"/>
                  </a:cubicBezTo>
                  <a:cubicBezTo>
                    <a:pt x="726" y="4"/>
                    <a:pt x="687" y="0"/>
                    <a:pt x="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145550" y="2876950"/>
              <a:ext cx="90250" cy="86575"/>
            </a:xfrm>
            <a:custGeom>
              <a:avLst/>
              <a:gdLst/>
              <a:ahLst/>
              <a:cxnLst/>
              <a:rect l="l" t="t" r="r" b="b"/>
              <a:pathLst>
                <a:path w="3610" h="3463" extrusionOk="0">
                  <a:moveTo>
                    <a:pt x="624" y="1"/>
                  </a:moveTo>
                  <a:cubicBezTo>
                    <a:pt x="562" y="1"/>
                    <a:pt x="499" y="11"/>
                    <a:pt x="438" y="32"/>
                  </a:cubicBezTo>
                  <a:cubicBezTo>
                    <a:pt x="150" y="135"/>
                    <a:pt x="0" y="451"/>
                    <a:pt x="103" y="739"/>
                  </a:cubicBezTo>
                  <a:cubicBezTo>
                    <a:pt x="220" y="1065"/>
                    <a:pt x="387" y="1339"/>
                    <a:pt x="566" y="1603"/>
                  </a:cubicBezTo>
                  <a:cubicBezTo>
                    <a:pt x="747" y="1864"/>
                    <a:pt x="948" y="2106"/>
                    <a:pt x="1164" y="2331"/>
                  </a:cubicBezTo>
                  <a:cubicBezTo>
                    <a:pt x="1381" y="2557"/>
                    <a:pt x="1614" y="2764"/>
                    <a:pt x="1870" y="2952"/>
                  </a:cubicBezTo>
                  <a:cubicBezTo>
                    <a:pt x="2127" y="3138"/>
                    <a:pt x="2401" y="3309"/>
                    <a:pt x="2725" y="3426"/>
                  </a:cubicBezTo>
                  <a:cubicBezTo>
                    <a:pt x="2790" y="3450"/>
                    <a:pt x="2860" y="3462"/>
                    <a:pt x="2931" y="3462"/>
                  </a:cubicBezTo>
                  <a:cubicBezTo>
                    <a:pt x="2999" y="3462"/>
                    <a:pt x="3068" y="3451"/>
                    <a:pt x="3136" y="3426"/>
                  </a:cubicBezTo>
                  <a:cubicBezTo>
                    <a:pt x="3448" y="3312"/>
                    <a:pt x="3610" y="2967"/>
                    <a:pt x="3496" y="2655"/>
                  </a:cubicBezTo>
                  <a:cubicBezTo>
                    <a:pt x="3378" y="2330"/>
                    <a:pt x="3208" y="2057"/>
                    <a:pt x="3022" y="1800"/>
                  </a:cubicBezTo>
                  <a:cubicBezTo>
                    <a:pt x="2836" y="1547"/>
                    <a:pt x="2628" y="1312"/>
                    <a:pt x="2401" y="1095"/>
                  </a:cubicBezTo>
                  <a:cubicBezTo>
                    <a:pt x="2176" y="878"/>
                    <a:pt x="1935" y="677"/>
                    <a:pt x="1674" y="495"/>
                  </a:cubicBezTo>
                  <a:cubicBezTo>
                    <a:pt x="1410" y="317"/>
                    <a:pt x="1134" y="150"/>
                    <a:pt x="809" y="33"/>
                  </a:cubicBezTo>
                  <a:cubicBezTo>
                    <a:pt x="750" y="12"/>
                    <a:pt x="688"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153950" y="2696550"/>
              <a:ext cx="69700" cy="63800"/>
            </a:xfrm>
            <a:custGeom>
              <a:avLst/>
              <a:gdLst/>
              <a:ahLst/>
              <a:cxnLst/>
              <a:rect l="l" t="t" r="r" b="b"/>
              <a:pathLst>
                <a:path w="2788" h="2552" extrusionOk="0">
                  <a:moveTo>
                    <a:pt x="659" y="0"/>
                  </a:moveTo>
                  <a:cubicBezTo>
                    <a:pt x="614" y="0"/>
                    <a:pt x="569" y="5"/>
                    <a:pt x="525" y="15"/>
                  </a:cubicBezTo>
                  <a:cubicBezTo>
                    <a:pt x="201" y="92"/>
                    <a:pt x="0" y="415"/>
                    <a:pt x="77" y="740"/>
                  </a:cubicBezTo>
                  <a:cubicBezTo>
                    <a:pt x="137" y="995"/>
                    <a:pt x="244" y="1200"/>
                    <a:pt x="364" y="1391"/>
                  </a:cubicBezTo>
                  <a:cubicBezTo>
                    <a:pt x="487" y="1581"/>
                    <a:pt x="627" y="1749"/>
                    <a:pt x="782" y="1900"/>
                  </a:cubicBezTo>
                  <a:cubicBezTo>
                    <a:pt x="937" y="2053"/>
                    <a:pt x="1109" y="2188"/>
                    <a:pt x="1302" y="2299"/>
                  </a:cubicBezTo>
                  <a:cubicBezTo>
                    <a:pt x="1495" y="2411"/>
                    <a:pt x="1705" y="2504"/>
                    <a:pt x="1963" y="2545"/>
                  </a:cubicBezTo>
                  <a:cubicBezTo>
                    <a:pt x="1995" y="2549"/>
                    <a:pt x="2027" y="2552"/>
                    <a:pt x="2060" y="2552"/>
                  </a:cubicBezTo>
                  <a:cubicBezTo>
                    <a:pt x="2112" y="2552"/>
                    <a:pt x="2165" y="2546"/>
                    <a:pt x="2217" y="2534"/>
                  </a:cubicBezTo>
                  <a:cubicBezTo>
                    <a:pt x="2570" y="2449"/>
                    <a:pt x="2788" y="2096"/>
                    <a:pt x="2704" y="1742"/>
                  </a:cubicBezTo>
                  <a:cubicBezTo>
                    <a:pt x="2642" y="1487"/>
                    <a:pt x="2533" y="1287"/>
                    <a:pt x="2406" y="1102"/>
                  </a:cubicBezTo>
                  <a:cubicBezTo>
                    <a:pt x="2279" y="920"/>
                    <a:pt x="2132" y="758"/>
                    <a:pt x="1967" y="617"/>
                  </a:cubicBezTo>
                  <a:cubicBezTo>
                    <a:pt x="1802" y="473"/>
                    <a:pt x="1623" y="347"/>
                    <a:pt x="1426" y="240"/>
                  </a:cubicBezTo>
                  <a:cubicBezTo>
                    <a:pt x="1227" y="137"/>
                    <a:pt x="1014" y="47"/>
                    <a:pt x="755" y="7"/>
                  </a:cubicBezTo>
                  <a:cubicBezTo>
                    <a:pt x="723" y="3"/>
                    <a:pt x="691"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336800" y="2725250"/>
              <a:ext cx="113475" cy="106100"/>
            </a:xfrm>
            <a:custGeom>
              <a:avLst/>
              <a:gdLst/>
              <a:ahLst/>
              <a:cxnLst/>
              <a:rect l="l" t="t" r="r" b="b"/>
              <a:pathLst>
                <a:path w="4539" h="4244" extrusionOk="0">
                  <a:moveTo>
                    <a:pt x="608" y="0"/>
                  </a:moveTo>
                  <a:cubicBezTo>
                    <a:pt x="528" y="0"/>
                    <a:pt x="448" y="18"/>
                    <a:pt x="372" y="56"/>
                  </a:cubicBezTo>
                  <a:cubicBezTo>
                    <a:pt x="109" y="187"/>
                    <a:pt x="0" y="505"/>
                    <a:pt x="131" y="768"/>
                  </a:cubicBezTo>
                  <a:cubicBezTo>
                    <a:pt x="324" y="1158"/>
                    <a:pt x="566" y="1495"/>
                    <a:pt x="818" y="1822"/>
                  </a:cubicBezTo>
                  <a:cubicBezTo>
                    <a:pt x="1076" y="2144"/>
                    <a:pt x="1352" y="2449"/>
                    <a:pt x="1642" y="2734"/>
                  </a:cubicBezTo>
                  <a:cubicBezTo>
                    <a:pt x="1932" y="3023"/>
                    <a:pt x="2239" y="3291"/>
                    <a:pt x="2569" y="3540"/>
                  </a:cubicBezTo>
                  <a:cubicBezTo>
                    <a:pt x="2899" y="3786"/>
                    <a:pt x="3243" y="4017"/>
                    <a:pt x="3640" y="4193"/>
                  </a:cubicBezTo>
                  <a:cubicBezTo>
                    <a:pt x="3714" y="4226"/>
                    <a:pt x="3795" y="4243"/>
                    <a:pt x="3878" y="4243"/>
                  </a:cubicBezTo>
                  <a:cubicBezTo>
                    <a:pt x="3965" y="4243"/>
                    <a:pt x="4053" y="4224"/>
                    <a:pt x="4136" y="4183"/>
                  </a:cubicBezTo>
                  <a:cubicBezTo>
                    <a:pt x="4422" y="4039"/>
                    <a:pt x="4538" y="3692"/>
                    <a:pt x="4395" y="3406"/>
                  </a:cubicBezTo>
                  <a:cubicBezTo>
                    <a:pt x="4201" y="3017"/>
                    <a:pt x="3957" y="2681"/>
                    <a:pt x="3696" y="2363"/>
                  </a:cubicBezTo>
                  <a:cubicBezTo>
                    <a:pt x="3435" y="2045"/>
                    <a:pt x="3152" y="1750"/>
                    <a:pt x="2853" y="1472"/>
                  </a:cubicBezTo>
                  <a:cubicBezTo>
                    <a:pt x="2553" y="1193"/>
                    <a:pt x="2238" y="931"/>
                    <a:pt x="1905" y="688"/>
                  </a:cubicBezTo>
                  <a:cubicBezTo>
                    <a:pt x="1567" y="450"/>
                    <a:pt x="1220" y="221"/>
                    <a:pt x="823" y="45"/>
                  </a:cubicBezTo>
                  <a:cubicBezTo>
                    <a:pt x="756" y="16"/>
                    <a:pt x="683"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3526400" y="2995725"/>
              <a:ext cx="66125" cy="66525"/>
            </a:xfrm>
            <a:custGeom>
              <a:avLst/>
              <a:gdLst/>
              <a:ahLst/>
              <a:cxnLst/>
              <a:rect l="l" t="t" r="r" b="b"/>
              <a:pathLst>
                <a:path w="2645" h="2661" extrusionOk="0">
                  <a:moveTo>
                    <a:pt x="637" y="1"/>
                  </a:moveTo>
                  <a:cubicBezTo>
                    <a:pt x="610" y="1"/>
                    <a:pt x="583" y="2"/>
                    <a:pt x="556" y="6"/>
                  </a:cubicBezTo>
                  <a:cubicBezTo>
                    <a:pt x="227" y="56"/>
                    <a:pt x="1" y="363"/>
                    <a:pt x="51" y="692"/>
                  </a:cubicBezTo>
                  <a:cubicBezTo>
                    <a:pt x="90" y="952"/>
                    <a:pt x="180" y="1166"/>
                    <a:pt x="285" y="1365"/>
                  </a:cubicBezTo>
                  <a:cubicBezTo>
                    <a:pt x="392" y="1563"/>
                    <a:pt x="517" y="1742"/>
                    <a:pt x="661" y="1906"/>
                  </a:cubicBezTo>
                  <a:cubicBezTo>
                    <a:pt x="802" y="2070"/>
                    <a:pt x="963" y="2218"/>
                    <a:pt x="1147" y="2345"/>
                  </a:cubicBezTo>
                  <a:cubicBezTo>
                    <a:pt x="1330" y="2470"/>
                    <a:pt x="1532" y="2582"/>
                    <a:pt x="1786" y="2642"/>
                  </a:cubicBezTo>
                  <a:cubicBezTo>
                    <a:pt x="1836" y="2654"/>
                    <a:pt x="1888" y="2660"/>
                    <a:pt x="1941" y="2660"/>
                  </a:cubicBezTo>
                  <a:cubicBezTo>
                    <a:pt x="1974" y="2660"/>
                    <a:pt x="2006" y="2658"/>
                    <a:pt x="2039" y="2652"/>
                  </a:cubicBezTo>
                  <a:cubicBezTo>
                    <a:pt x="2398" y="2598"/>
                    <a:pt x="2644" y="2262"/>
                    <a:pt x="2589" y="1903"/>
                  </a:cubicBezTo>
                  <a:cubicBezTo>
                    <a:pt x="2548" y="1645"/>
                    <a:pt x="2455" y="1436"/>
                    <a:pt x="2343" y="1242"/>
                  </a:cubicBezTo>
                  <a:cubicBezTo>
                    <a:pt x="2231" y="1049"/>
                    <a:pt x="2097" y="878"/>
                    <a:pt x="1945" y="722"/>
                  </a:cubicBezTo>
                  <a:cubicBezTo>
                    <a:pt x="1793" y="567"/>
                    <a:pt x="1625" y="426"/>
                    <a:pt x="1436" y="305"/>
                  </a:cubicBezTo>
                  <a:cubicBezTo>
                    <a:pt x="1244" y="184"/>
                    <a:pt x="1040" y="77"/>
                    <a:pt x="784" y="18"/>
                  </a:cubicBezTo>
                  <a:cubicBezTo>
                    <a:pt x="736" y="6"/>
                    <a:pt x="687" y="1"/>
                    <a:pt x="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488075" y="2718275"/>
              <a:ext cx="98550" cy="101550"/>
            </a:xfrm>
            <a:custGeom>
              <a:avLst/>
              <a:gdLst/>
              <a:ahLst/>
              <a:cxnLst/>
              <a:rect l="l" t="t" r="r" b="b"/>
              <a:pathLst>
                <a:path w="3942" h="4062" extrusionOk="0">
                  <a:moveTo>
                    <a:pt x="609" y="1"/>
                  </a:moveTo>
                  <a:cubicBezTo>
                    <a:pt x="547" y="1"/>
                    <a:pt x="485" y="11"/>
                    <a:pt x="424" y="34"/>
                  </a:cubicBezTo>
                  <a:cubicBezTo>
                    <a:pt x="145" y="136"/>
                    <a:pt x="1" y="446"/>
                    <a:pt x="105" y="726"/>
                  </a:cubicBezTo>
                  <a:cubicBezTo>
                    <a:pt x="241" y="1095"/>
                    <a:pt x="432" y="1416"/>
                    <a:pt x="632" y="1728"/>
                  </a:cubicBezTo>
                  <a:cubicBezTo>
                    <a:pt x="838" y="2037"/>
                    <a:pt x="1062" y="2326"/>
                    <a:pt x="1303" y="2600"/>
                  </a:cubicBezTo>
                  <a:cubicBezTo>
                    <a:pt x="1544" y="2876"/>
                    <a:pt x="1803" y="3133"/>
                    <a:pt x="2085" y="3371"/>
                  </a:cubicBezTo>
                  <a:cubicBezTo>
                    <a:pt x="2369" y="3609"/>
                    <a:pt x="2669" y="3830"/>
                    <a:pt x="3023" y="4002"/>
                  </a:cubicBezTo>
                  <a:cubicBezTo>
                    <a:pt x="3101" y="4040"/>
                    <a:pt x="3188" y="4061"/>
                    <a:pt x="3278" y="4061"/>
                  </a:cubicBezTo>
                  <a:cubicBezTo>
                    <a:pt x="3346" y="4061"/>
                    <a:pt x="3416" y="4049"/>
                    <a:pt x="3484" y="4024"/>
                  </a:cubicBezTo>
                  <a:cubicBezTo>
                    <a:pt x="3788" y="3911"/>
                    <a:pt x="3942" y="3573"/>
                    <a:pt x="3828" y="3268"/>
                  </a:cubicBezTo>
                  <a:cubicBezTo>
                    <a:pt x="3690" y="2900"/>
                    <a:pt x="3499" y="2581"/>
                    <a:pt x="3290" y="2277"/>
                  </a:cubicBezTo>
                  <a:cubicBezTo>
                    <a:pt x="3079" y="1973"/>
                    <a:pt x="2847" y="1692"/>
                    <a:pt x="2596" y="1425"/>
                  </a:cubicBezTo>
                  <a:cubicBezTo>
                    <a:pt x="2346" y="1158"/>
                    <a:pt x="2078" y="907"/>
                    <a:pt x="1792" y="674"/>
                  </a:cubicBezTo>
                  <a:cubicBezTo>
                    <a:pt x="1502" y="445"/>
                    <a:pt x="1198" y="225"/>
                    <a:pt x="844" y="54"/>
                  </a:cubicBezTo>
                  <a:cubicBezTo>
                    <a:pt x="772" y="20"/>
                    <a:pt x="691" y="1"/>
                    <a:pt x="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3"/>
          <p:cNvGrpSpPr/>
          <p:nvPr/>
        </p:nvGrpSpPr>
        <p:grpSpPr>
          <a:xfrm rot="-248609">
            <a:off x="1837646" y="31618"/>
            <a:ext cx="901711" cy="732608"/>
            <a:chOff x="2763250" y="3099175"/>
            <a:chExt cx="568025" cy="461500"/>
          </a:xfrm>
        </p:grpSpPr>
        <p:sp>
          <p:nvSpPr>
            <p:cNvPr id="62" name="Google Shape;62;p3"/>
            <p:cNvSpPr/>
            <p:nvPr/>
          </p:nvSpPr>
          <p:spPr>
            <a:xfrm>
              <a:off x="2954500" y="3099175"/>
              <a:ext cx="92250" cy="83100"/>
            </a:xfrm>
            <a:custGeom>
              <a:avLst/>
              <a:gdLst/>
              <a:ahLst/>
              <a:cxnLst/>
              <a:rect l="l" t="t" r="r" b="b"/>
              <a:pathLst>
                <a:path w="3690" h="3324" extrusionOk="0">
                  <a:moveTo>
                    <a:pt x="428" y="1"/>
                  </a:moveTo>
                  <a:cubicBezTo>
                    <a:pt x="363" y="1"/>
                    <a:pt x="298" y="17"/>
                    <a:pt x="240" y="52"/>
                  </a:cubicBezTo>
                  <a:cubicBezTo>
                    <a:pt x="62" y="157"/>
                    <a:pt x="1" y="386"/>
                    <a:pt x="106" y="564"/>
                  </a:cubicBezTo>
                  <a:cubicBezTo>
                    <a:pt x="642" y="1432"/>
                    <a:pt x="1374" y="2140"/>
                    <a:pt x="2180" y="2753"/>
                  </a:cubicBezTo>
                  <a:cubicBezTo>
                    <a:pt x="2451" y="2952"/>
                    <a:pt x="2734" y="3139"/>
                    <a:pt x="3051" y="3285"/>
                  </a:cubicBezTo>
                  <a:cubicBezTo>
                    <a:pt x="3105" y="3310"/>
                    <a:pt x="3165" y="3323"/>
                    <a:pt x="3225" y="3323"/>
                  </a:cubicBezTo>
                  <a:cubicBezTo>
                    <a:pt x="3295" y="3323"/>
                    <a:pt x="3366" y="3306"/>
                    <a:pt x="3430" y="3268"/>
                  </a:cubicBezTo>
                  <a:cubicBezTo>
                    <a:pt x="3625" y="3155"/>
                    <a:pt x="3690" y="2904"/>
                    <a:pt x="3576" y="2710"/>
                  </a:cubicBezTo>
                  <a:cubicBezTo>
                    <a:pt x="2838" y="1571"/>
                    <a:pt x="1787" y="660"/>
                    <a:pt x="587" y="35"/>
                  </a:cubicBezTo>
                  <a:cubicBezTo>
                    <a:pt x="537" y="13"/>
                    <a:pt x="483" y="1"/>
                    <a:pt x="4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994475" y="3240700"/>
              <a:ext cx="51325" cy="42900"/>
            </a:xfrm>
            <a:custGeom>
              <a:avLst/>
              <a:gdLst/>
              <a:ahLst/>
              <a:cxnLst/>
              <a:rect l="l" t="t" r="r" b="b"/>
              <a:pathLst>
                <a:path w="2053" h="1716" extrusionOk="0">
                  <a:moveTo>
                    <a:pt x="476" y="1"/>
                  </a:moveTo>
                  <a:cubicBezTo>
                    <a:pt x="221" y="1"/>
                    <a:pt x="1" y="243"/>
                    <a:pt x="54" y="506"/>
                  </a:cubicBezTo>
                  <a:cubicBezTo>
                    <a:pt x="207" y="1171"/>
                    <a:pt x="821" y="1710"/>
                    <a:pt x="1512" y="1716"/>
                  </a:cubicBezTo>
                  <a:cubicBezTo>
                    <a:pt x="1828" y="1710"/>
                    <a:pt x="2052" y="1365"/>
                    <a:pt x="1926" y="1073"/>
                  </a:cubicBezTo>
                  <a:cubicBezTo>
                    <a:pt x="1861" y="906"/>
                    <a:pt x="1766" y="772"/>
                    <a:pt x="1670" y="660"/>
                  </a:cubicBezTo>
                  <a:cubicBezTo>
                    <a:pt x="1370" y="332"/>
                    <a:pt x="1016" y="103"/>
                    <a:pt x="569" y="12"/>
                  </a:cubicBezTo>
                  <a:cubicBezTo>
                    <a:pt x="538" y="4"/>
                    <a:pt x="506" y="1"/>
                    <a:pt x="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095200" y="3223075"/>
              <a:ext cx="82225" cy="54400"/>
            </a:xfrm>
            <a:custGeom>
              <a:avLst/>
              <a:gdLst/>
              <a:ahLst/>
              <a:cxnLst/>
              <a:rect l="l" t="t" r="r" b="b"/>
              <a:pathLst>
                <a:path w="3289" h="2176" extrusionOk="0">
                  <a:moveTo>
                    <a:pt x="481" y="0"/>
                  </a:moveTo>
                  <a:cubicBezTo>
                    <a:pt x="223" y="0"/>
                    <a:pt x="0" y="290"/>
                    <a:pt x="128" y="548"/>
                  </a:cubicBezTo>
                  <a:cubicBezTo>
                    <a:pt x="243" y="803"/>
                    <a:pt x="412" y="1016"/>
                    <a:pt x="596" y="1211"/>
                  </a:cubicBezTo>
                  <a:cubicBezTo>
                    <a:pt x="1152" y="1766"/>
                    <a:pt x="1899" y="2175"/>
                    <a:pt x="2701" y="2175"/>
                  </a:cubicBezTo>
                  <a:cubicBezTo>
                    <a:pt x="2717" y="2175"/>
                    <a:pt x="2734" y="2175"/>
                    <a:pt x="2750" y="2175"/>
                  </a:cubicBezTo>
                  <a:cubicBezTo>
                    <a:pt x="3106" y="2169"/>
                    <a:pt x="3289" y="1690"/>
                    <a:pt x="3018" y="1451"/>
                  </a:cubicBezTo>
                  <a:cubicBezTo>
                    <a:pt x="2832" y="1273"/>
                    <a:pt x="2635" y="1132"/>
                    <a:pt x="2443" y="1002"/>
                  </a:cubicBezTo>
                  <a:cubicBezTo>
                    <a:pt x="1853" y="623"/>
                    <a:pt x="1281" y="279"/>
                    <a:pt x="616" y="28"/>
                  </a:cubicBezTo>
                  <a:cubicBezTo>
                    <a:pt x="571" y="9"/>
                    <a:pt x="52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154350" y="3354600"/>
              <a:ext cx="87275" cy="49425"/>
            </a:xfrm>
            <a:custGeom>
              <a:avLst/>
              <a:gdLst/>
              <a:ahLst/>
              <a:cxnLst/>
              <a:rect l="l" t="t" r="r" b="b"/>
              <a:pathLst>
                <a:path w="3491" h="1977" extrusionOk="0">
                  <a:moveTo>
                    <a:pt x="962" y="1"/>
                  </a:moveTo>
                  <a:cubicBezTo>
                    <a:pt x="892" y="1"/>
                    <a:pt x="820" y="19"/>
                    <a:pt x="756" y="57"/>
                  </a:cubicBezTo>
                  <a:cubicBezTo>
                    <a:pt x="1" y="620"/>
                    <a:pt x="1810" y="1721"/>
                    <a:pt x="2302" y="1844"/>
                  </a:cubicBezTo>
                  <a:cubicBezTo>
                    <a:pt x="2491" y="1893"/>
                    <a:pt x="2722" y="1976"/>
                    <a:pt x="2939" y="1976"/>
                  </a:cubicBezTo>
                  <a:cubicBezTo>
                    <a:pt x="3062" y="1976"/>
                    <a:pt x="3180" y="1950"/>
                    <a:pt x="3285" y="1874"/>
                  </a:cubicBezTo>
                  <a:cubicBezTo>
                    <a:pt x="3467" y="1723"/>
                    <a:pt x="3490" y="1454"/>
                    <a:pt x="3339" y="1272"/>
                  </a:cubicBezTo>
                  <a:cubicBezTo>
                    <a:pt x="3184" y="1084"/>
                    <a:pt x="3007" y="940"/>
                    <a:pt x="2829" y="807"/>
                  </a:cubicBezTo>
                  <a:cubicBezTo>
                    <a:pt x="2279" y="424"/>
                    <a:pt x="1693" y="125"/>
                    <a:pt x="1021" y="5"/>
                  </a:cubicBezTo>
                  <a:cubicBezTo>
                    <a:pt x="1002" y="2"/>
                    <a:pt x="982" y="1"/>
                    <a:pt x="9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763250" y="3164300"/>
              <a:ext cx="73225" cy="51400"/>
            </a:xfrm>
            <a:custGeom>
              <a:avLst/>
              <a:gdLst/>
              <a:ahLst/>
              <a:cxnLst/>
              <a:rect l="l" t="t" r="r" b="b"/>
              <a:pathLst>
                <a:path w="2929" h="2056" extrusionOk="0">
                  <a:moveTo>
                    <a:pt x="949" y="1"/>
                  </a:moveTo>
                  <a:cubicBezTo>
                    <a:pt x="906" y="1"/>
                    <a:pt x="863" y="7"/>
                    <a:pt x="821" y="20"/>
                  </a:cubicBezTo>
                  <a:cubicBezTo>
                    <a:pt x="1" y="387"/>
                    <a:pt x="1195" y="1573"/>
                    <a:pt x="1629" y="1819"/>
                  </a:cubicBezTo>
                  <a:cubicBezTo>
                    <a:pt x="1807" y="1917"/>
                    <a:pt x="2033" y="2056"/>
                    <a:pt x="2261" y="2056"/>
                  </a:cubicBezTo>
                  <a:cubicBezTo>
                    <a:pt x="2308" y="2056"/>
                    <a:pt x="2355" y="2050"/>
                    <a:pt x="2402" y="2036"/>
                  </a:cubicBezTo>
                  <a:cubicBezTo>
                    <a:pt x="2928" y="1842"/>
                    <a:pt x="2657" y="1259"/>
                    <a:pt x="2411" y="958"/>
                  </a:cubicBezTo>
                  <a:cubicBezTo>
                    <a:pt x="2055" y="510"/>
                    <a:pt x="1600" y="154"/>
                    <a:pt x="1034" y="10"/>
                  </a:cubicBezTo>
                  <a:cubicBezTo>
                    <a:pt x="1007" y="4"/>
                    <a:pt x="978" y="1"/>
                    <a:pt x="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939350" y="3373550"/>
              <a:ext cx="89275" cy="61250"/>
            </a:xfrm>
            <a:custGeom>
              <a:avLst/>
              <a:gdLst/>
              <a:ahLst/>
              <a:cxnLst/>
              <a:rect l="l" t="t" r="r" b="b"/>
              <a:pathLst>
                <a:path w="3571" h="2450" extrusionOk="0">
                  <a:moveTo>
                    <a:pt x="994" y="1"/>
                  </a:moveTo>
                  <a:cubicBezTo>
                    <a:pt x="941" y="1"/>
                    <a:pt x="887" y="12"/>
                    <a:pt x="835" y="36"/>
                  </a:cubicBezTo>
                  <a:cubicBezTo>
                    <a:pt x="0" y="488"/>
                    <a:pt x="1805" y="1972"/>
                    <a:pt x="2271" y="2171"/>
                  </a:cubicBezTo>
                  <a:cubicBezTo>
                    <a:pt x="2503" y="2271"/>
                    <a:pt x="2789" y="2449"/>
                    <a:pt x="3062" y="2449"/>
                  </a:cubicBezTo>
                  <a:cubicBezTo>
                    <a:pt x="3151" y="2449"/>
                    <a:pt x="3238" y="2431"/>
                    <a:pt x="3321" y="2385"/>
                  </a:cubicBezTo>
                  <a:cubicBezTo>
                    <a:pt x="3517" y="2257"/>
                    <a:pt x="3571" y="1995"/>
                    <a:pt x="3443" y="1802"/>
                  </a:cubicBezTo>
                  <a:cubicBezTo>
                    <a:pt x="3298" y="1580"/>
                    <a:pt x="3128" y="1399"/>
                    <a:pt x="2953" y="1227"/>
                  </a:cubicBezTo>
                  <a:cubicBezTo>
                    <a:pt x="2412" y="727"/>
                    <a:pt x="1827" y="296"/>
                    <a:pt x="1129" y="26"/>
                  </a:cubicBezTo>
                  <a:cubicBezTo>
                    <a:pt x="1086" y="9"/>
                    <a:pt x="1040"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3240125" y="3507025"/>
              <a:ext cx="91150" cy="53650"/>
            </a:xfrm>
            <a:custGeom>
              <a:avLst/>
              <a:gdLst/>
              <a:ahLst/>
              <a:cxnLst/>
              <a:rect l="l" t="t" r="r" b="b"/>
              <a:pathLst>
                <a:path w="3646" h="2146" extrusionOk="0">
                  <a:moveTo>
                    <a:pt x="847" y="1"/>
                  </a:moveTo>
                  <a:cubicBezTo>
                    <a:pt x="778" y="1"/>
                    <a:pt x="708" y="18"/>
                    <a:pt x="646" y="56"/>
                  </a:cubicBezTo>
                  <a:cubicBezTo>
                    <a:pt x="0" y="526"/>
                    <a:pt x="1294" y="1415"/>
                    <a:pt x="1677" y="1655"/>
                  </a:cubicBezTo>
                  <a:cubicBezTo>
                    <a:pt x="2135" y="1923"/>
                    <a:pt x="2628" y="2122"/>
                    <a:pt x="3170" y="2145"/>
                  </a:cubicBezTo>
                  <a:cubicBezTo>
                    <a:pt x="3174" y="2145"/>
                    <a:pt x="3178" y="2145"/>
                    <a:pt x="3182" y="2145"/>
                  </a:cubicBezTo>
                  <a:cubicBezTo>
                    <a:pt x="3284" y="2145"/>
                    <a:pt x="3387" y="2108"/>
                    <a:pt x="3468" y="2032"/>
                  </a:cubicBezTo>
                  <a:cubicBezTo>
                    <a:pt x="3640" y="1872"/>
                    <a:pt x="3645" y="1601"/>
                    <a:pt x="3482" y="1431"/>
                  </a:cubicBezTo>
                  <a:cubicBezTo>
                    <a:pt x="2766" y="742"/>
                    <a:pt x="1893" y="280"/>
                    <a:pt x="938" y="11"/>
                  </a:cubicBezTo>
                  <a:cubicBezTo>
                    <a:pt x="908" y="4"/>
                    <a:pt x="878" y="1"/>
                    <a:pt x="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3"/>
          <p:cNvSpPr txBox="1">
            <a:spLocks noGrp="1"/>
          </p:cNvSpPr>
          <p:nvPr>
            <p:ph type="title"/>
          </p:nvPr>
        </p:nvSpPr>
        <p:spPr>
          <a:xfrm>
            <a:off x="2155650" y="1923775"/>
            <a:ext cx="4832700" cy="1739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0" name="Google Shape;70;p3"/>
          <p:cNvSpPr txBox="1">
            <a:spLocks noGrp="1"/>
          </p:cNvSpPr>
          <p:nvPr>
            <p:ph type="title" idx="2" hasCustomPrompt="1"/>
          </p:nvPr>
        </p:nvSpPr>
        <p:spPr>
          <a:xfrm>
            <a:off x="4033400" y="897350"/>
            <a:ext cx="1073100" cy="94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1" name="Google Shape;71;p3"/>
          <p:cNvSpPr txBox="1">
            <a:spLocks noGrp="1"/>
          </p:cNvSpPr>
          <p:nvPr>
            <p:ph type="subTitle" idx="1"/>
          </p:nvPr>
        </p:nvSpPr>
        <p:spPr>
          <a:xfrm>
            <a:off x="2155650" y="3852050"/>
            <a:ext cx="4832700" cy="43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95211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rot="19237452">
            <a:off x="4622511" y="399894"/>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sz="1050"/>
          </a:p>
        </p:txBody>
      </p:sp>
      <p:pic>
        <p:nvPicPr>
          <p:cNvPr id="5" name="Picture 21" descr="padandpen"/>
          <p:cNvPicPr>
            <a:picLocks noChangeAspect="1" noChangeArrowheads="1"/>
          </p:cNvPicPr>
          <p:nvPr userDrawn="1"/>
        </p:nvPicPr>
        <p:blipFill>
          <a:blip r:embed="rId2"/>
          <a:srcRect l="1335" t="253" r="1352" b="276"/>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897731"/>
            <a:ext cx="7772400" cy="1102519"/>
          </a:xfrm>
        </p:spPr>
        <p:txBody>
          <a:bodyPr/>
          <a:lstStyle>
            <a:lvl1pPr>
              <a:defRPr b="1"/>
            </a:lvl1pPr>
          </a:lstStyle>
          <a:p>
            <a:pPr lvl="0"/>
            <a:r>
              <a:rPr lang="en-US" noProof="0"/>
              <a:t>Click to edit Master title style</a:t>
            </a:r>
          </a:p>
        </p:txBody>
      </p:sp>
      <p:sp>
        <p:nvSpPr>
          <p:cNvPr id="3075" name="Rectangle 3"/>
          <p:cNvSpPr>
            <a:spLocks noGrp="1" noChangeArrowheads="1"/>
          </p:cNvSpPr>
          <p:nvPr>
            <p:ph type="subTitle" idx="1"/>
          </p:nvPr>
        </p:nvSpPr>
        <p:spPr>
          <a:xfrm>
            <a:off x="1371600" y="2214563"/>
            <a:ext cx="6400800" cy="131445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1BB432E8-D6D4-4349-8FCC-DF3028BD2FA3}" type="slidenum">
              <a:rPr lang="en-US"/>
              <a:pPr>
                <a:defRPr/>
              </a:pPr>
              <a:t>‹#›</a:t>
            </a:fld>
            <a:endParaRPr lang="en-US"/>
          </a:p>
        </p:txBody>
      </p:sp>
    </p:spTree>
    <p:extLst>
      <p:ext uri="{BB962C8B-B14F-4D97-AF65-F5344CB8AC3E}">
        <p14:creationId xmlns:p14="http://schemas.microsoft.com/office/powerpoint/2010/main" val="1760445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912402-182E-467D-8198-A05C7261325A}" type="slidenum">
              <a:rPr lang="en-US"/>
              <a:pPr>
                <a:defRPr/>
              </a:pPr>
              <a:t>‹#›</a:t>
            </a:fld>
            <a:endParaRPr lang="en-US"/>
          </a:p>
        </p:txBody>
      </p:sp>
    </p:spTree>
    <p:extLst>
      <p:ext uri="{BB962C8B-B14F-4D97-AF65-F5344CB8AC3E}">
        <p14:creationId xmlns:p14="http://schemas.microsoft.com/office/powerpoint/2010/main" val="3900315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305176"/>
            <a:ext cx="7772400" cy="1021556"/>
          </a:xfrm>
        </p:spPr>
        <p:txBody>
          <a:bodyPr anchor="t"/>
          <a:lstStyle>
            <a:lvl1pPr algn="l">
              <a:defRPr sz="3000" b="1" cap="all"/>
            </a:lvl1pPr>
          </a:lstStyle>
          <a:p>
            <a:r>
              <a:rPr lang="vi-VN"/>
              <a:t>Bấm &amp; sửa kiểu tiêu đề</a:t>
            </a:r>
            <a:endParaRPr lang="en-US"/>
          </a:p>
        </p:txBody>
      </p:sp>
      <p:sp>
        <p:nvSpPr>
          <p:cNvPr id="3" name="Chỗ dành sẵn cho Văn bản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B492B-DD2B-4E27-8A88-5738579AD3EE}" type="slidenum">
              <a:rPr lang="en-US"/>
              <a:pPr>
                <a:defRPr/>
              </a:pPr>
              <a:t>‹#›</a:t>
            </a:fld>
            <a:endParaRPr lang="en-US"/>
          </a:p>
        </p:txBody>
      </p:sp>
    </p:spTree>
    <p:extLst>
      <p:ext uri="{BB962C8B-B14F-4D97-AF65-F5344CB8AC3E}">
        <p14:creationId xmlns:p14="http://schemas.microsoft.com/office/powerpoint/2010/main" val="301181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457200" y="1200151"/>
            <a:ext cx="4038600" cy="27753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4648200" y="1200151"/>
            <a:ext cx="4038600" cy="27753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96BC1E-4BA7-47F8-8F81-D6AB76ABEE22}" type="slidenum">
              <a:rPr lang="en-US"/>
              <a:pPr>
                <a:defRPr/>
              </a:pPr>
              <a:t>‹#›</a:t>
            </a:fld>
            <a:endParaRPr lang="en-US"/>
          </a:p>
        </p:txBody>
      </p:sp>
    </p:spTree>
    <p:extLst>
      <p:ext uri="{BB962C8B-B14F-4D97-AF65-F5344CB8AC3E}">
        <p14:creationId xmlns:p14="http://schemas.microsoft.com/office/powerpoint/2010/main" val="2524774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4" name="Chỗ dành sẵn cho Nội dung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6" name="Chỗ dành sẵn cho Nội dung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885631-9CC5-41CF-91BD-DD893619C8FB}" type="slidenum">
              <a:rPr lang="en-US"/>
              <a:pPr>
                <a:defRPr/>
              </a:pPr>
              <a:t>‹#›</a:t>
            </a:fld>
            <a:endParaRPr lang="en-US"/>
          </a:p>
        </p:txBody>
      </p:sp>
    </p:spTree>
    <p:extLst>
      <p:ext uri="{BB962C8B-B14F-4D97-AF65-F5344CB8AC3E}">
        <p14:creationId xmlns:p14="http://schemas.microsoft.com/office/powerpoint/2010/main" val="192758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8F003E-4E69-463A-BFC4-26709C1F0ED3}" type="slidenum">
              <a:rPr lang="en-US"/>
              <a:pPr>
                <a:defRPr/>
              </a:pPr>
              <a:t>‹#›</a:t>
            </a:fld>
            <a:endParaRPr lang="en-US"/>
          </a:p>
        </p:txBody>
      </p:sp>
    </p:spTree>
    <p:extLst>
      <p:ext uri="{BB962C8B-B14F-4D97-AF65-F5344CB8AC3E}">
        <p14:creationId xmlns:p14="http://schemas.microsoft.com/office/powerpoint/2010/main" val="351718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4" y="1661761"/>
            <a:ext cx="5301599" cy="1159799"/>
          </a:xfrm>
          <a:prstGeom prst="rect">
            <a:avLst/>
          </a:prstGeom>
        </p:spPr>
        <p:txBody>
          <a:bodyPr lIns="91425" tIns="91425" rIns="91425" bIns="91425" anchor="b" anchorCtr="0"/>
          <a:lstStyle>
            <a:lvl1pPr lvl="0" algn="r" rtl="0">
              <a:spcBef>
                <a:spcPts val="0"/>
              </a:spcBef>
              <a:buSzPct val="100000"/>
              <a:defRPr sz="3700" b="0"/>
            </a:lvl1pPr>
            <a:lvl2pPr lvl="1" algn="r" rtl="0">
              <a:spcBef>
                <a:spcPts val="0"/>
              </a:spcBef>
              <a:buSzPct val="100000"/>
              <a:defRPr sz="3700" b="0"/>
            </a:lvl2pPr>
            <a:lvl3pPr lvl="2" algn="r" rtl="0">
              <a:spcBef>
                <a:spcPts val="0"/>
              </a:spcBef>
              <a:buSzPct val="100000"/>
              <a:defRPr sz="3700" b="0"/>
            </a:lvl3pPr>
            <a:lvl4pPr lvl="3" algn="r" rtl="0">
              <a:spcBef>
                <a:spcPts val="0"/>
              </a:spcBef>
              <a:buSzPct val="100000"/>
              <a:defRPr sz="3700" b="0"/>
            </a:lvl4pPr>
            <a:lvl5pPr lvl="4" algn="r" rtl="0">
              <a:spcBef>
                <a:spcPts val="0"/>
              </a:spcBef>
              <a:buSzPct val="100000"/>
              <a:defRPr sz="3700" b="0"/>
            </a:lvl5pPr>
            <a:lvl6pPr lvl="5" algn="r" rtl="0">
              <a:spcBef>
                <a:spcPts val="0"/>
              </a:spcBef>
              <a:buSzPct val="100000"/>
              <a:defRPr sz="3700" b="0"/>
            </a:lvl6pPr>
            <a:lvl7pPr lvl="6" algn="r" rtl="0">
              <a:spcBef>
                <a:spcPts val="0"/>
              </a:spcBef>
              <a:buSzPct val="100000"/>
              <a:defRPr sz="3700" b="0"/>
            </a:lvl7pPr>
            <a:lvl8pPr lvl="7" algn="r" rtl="0">
              <a:spcBef>
                <a:spcPts val="0"/>
              </a:spcBef>
              <a:buSzPct val="100000"/>
              <a:defRPr sz="3700" b="0"/>
            </a:lvl8pPr>
            <a:lvl9pPr lvl="8" algn="r" rtl="0">
              <a:spcBef>
                <a:spcPts val="0"/>
              </a:spcBef>
              <a:buSzPct val="100000"/>
              <a:defRPr sz="3700" b="0"/>
            </a:lvl9pPr>
          </a:lstStyle>
          <a:p>
            <a:endParaRPr/>
          </a:p>
        </p:txBody>
      </p:sp>
      <p:sp>
        <p:nvSpPr>
          <p:cNvPr id="193" name="Shape 193"/>
          <p:cNvSpPr txBox="1">
            <a:spLocks noGrp="1"/>
          </p:cNvSpPr>
          <p:nvPr>
            <p:ph type="subTitle" idx="1"/>
          </p:nvPr>
        </p:nvSpPr>
        <p:spPr>
          <a:xfrm>
            <a:off x="3210884" y="2864176"/>
            <a:ext cx="5301599" cy="784799"/>
          </a:xfrm>
          <a:prstGeom prst="rect">
            <a:avLst/>
          </a:prstGeom>
        </p:spPr>
        <p:txBody>
          <a:bodyPr lIns="91425" tIns="91425" rIns="91425" bIns="91425" anchor="t" anchorCtr="0"/>
          <a:lstStyle>
            <a:lvl1pPr lvl="0" algn="r" rtl="0">
              <a:spcBef>
                <a:spcPts val="0"/>
              </a:spcBef>
              <a:buClr>
                <a:srgbClr val="1C4587"/>
              </a:buClr>
              <a:buNone/>
              <a:defRPr>
                <a:solidFill>
                  <a:srgbClr val="1C4587"/>
                </a:solidFill>
              </a:defRPr>
            </a:lvl1pPr>
            <a:lvl2pPr lvl="1" algn="r" rtl="0">
              <a:spcBef>
                <a:spcPts val="0"/>
              </a:spcBef>
              <a:buClr>
                <a:srgbClr val="1C4587"/>
              </a:buClr>
              <a:buSzPct val="100000"/>
              <a:buNone/>
              <a:defRPr sz="3000">
                <a:solidFill>
                  <a:srgbClr val="1C4587"/>
                </a:solidFill>
              </a:defRPr>
            </a:lvl2pPr>
            <a:lvl3pPr lvl="2" algn="r" rtl="0">
              <a:spcBef>
                <a:spcPts val="0"/>
              </a:spcBef>
              <a:buClr>
                <a:srgbClr val="1C4587"/>
              </a:buClr>
              <a:buSzPct val="100000"/>
              <a:buNone/>
              <a:defRPr sz="3000">
                <a:solidFill>
                  <a:srgbClr val="1C4587"/>
                </a:solidFill>
              </a:defRPr>
            </a:lvl3pPr>
            <a:lvl4pPr lvl="3" algn="r" rtl="0">
              <a:spcBef>
                <a:spcPts val="0"/>
              </a:spcBef>
              <a:buClr>
                <a:srgbClr val="1C4587"/>
              </a:buClr>
              <a:buSzPct val="100000"/>
              <a:buNone/>
              <a:defRPr sz="3000">
                <a:solidFill>
                  <a:srgbClr val="1C4587"/>
                </a:solidFill>
              </a:defRPr>
            </a:lvl4pPr>
            <a:lvl5pPr lvl="4" algn="r" rtl="0">
              <a:spcBef>
                <a:spcPts val="0"/>
              </a:spcBef>
              <a:buClr>
                <a:srgbClr val="1C4587"/>
              </a:buClr>
              <a:buSzPct val="100000"/>
              <a:buNone/>
              <a:defRPr sz="3000">
                <a:solidFill>
                  <a:srgbClr val="1C4587"/>
                </a:solidFill>
              </a:defRPr>
            </a:lvl5pPr>
            <a:lvl6pPr lvl="5" algn="r" rtl="0">
              <a:spcBef>
                <a:spcPts val="0"/>
              </a:spcBef>
              <a:buClr>
                <a:srgbClr val="1C4587"/>
              </a:buClr>
              <a:buSzPct val="100000"/>
              <a:buNone/>
              <a:defRPr sz="3000">
                <a:solidFill>
                  <a:srgbClr val="1C4587"/>
                </a:solidFill>
              </a:defRPr>
            </a:lvl6pPr>
            <a:lvl7pPr lvl="6" algn="r" rtl="0">
              <a:spcBef>
                <a:spcPts val="0"/>
              </a:spcBef>
              <a:buClr>
                <a:srgbClr val="1C4587"/>
              </a:buClr>
              <a:buSzPct val="100000"/>
              <a:buNone/>
              <a:defRPr sz="3000">
                <a:solidFill>
                  <a:srgbClr val="1C4587"/>
                </a:solidFill>
              </a:defRPr>
            </a:lvl7pPr>
            <a:lvl8pPr lvl="7" algn="r" rtl="0">
              <a:spcBef>
                <a:spcPts val="0"/>
              </a:spcBef>
              <a:buClr>
                <a:srgbClr val="1C4587"/>
              </a:buClr>
              <a:buSzPct val="100000"/>
              <a:buNone/>
              <a:defRPr sz="3000">
                <a:solidFill>
                  <a:srgbClr val="1C4587"/>
                </a:solidFill>
              </a:defRPr>
            </a:lvl8pPr>
            <a:lvl9pPr lvl="8" algn="r" rtl="0">
              <a:spcBef>
                <a:spcPts val="0"/>
              </a:spcBef>
              <a:buClr>
                <a:srgbClr val="1C4587"/>
              </a:buClr>
              <a:buSzPct val="100000"/>
              <a:buNone/>
              <a:defRPr sz="3000">
                <a:solidFill>
                  <a:srgbClr val="1C4587"/>
                </a:solidFill>
              </a:defRPr>
            </a:lvl9pPr>
          </a:lstStyle>
          <a:p>
            <a:endParaRPr/>
          </a:p>
        </p:txBody>
      </p:sp>
      <p:sp>
        <p:nvSpPr>
          <p:cNvPr id="194" name="Shape 194"/>
          <p:cNvSpPr/>
          <p:nvPr/>
        </p:nvSpPr>
        <p:spPr>
          <a:xfrm>
            <a:off x="4412080" y="4661638"/>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5" name="Shape 195"/>
          <p:cNvSpPr/>
          <p:nvPr/>
        </p:nvSpPr>
        <p:spPr>
          <a:xfrm>
            <a:off x="3968825" y="4000287"/>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6" name="Shape 196"/>
          <p:cNvSpPr/>
          <p:nvPr/>
        </p:nvSpPr>
        <p:spPr>
          <a:xfrm>
            <a:off x="62833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7" name="Shape 197"/>
          <p:cNvSpPr/>
          <p:nvPr/>
        </p:nvSpPr>
        <p:spPr>
          <a:xfrm>
            <a:off x="57465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8" name="Shape 198"/>
          <p:cNvSpPr/>
          <p:nvPr/>
        </p:nvSpPr>
        <p:spPr>
          <a:xfrm>
            <a:off x="70636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9" name="Shape 199"/>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0" name="Shape 200"/>
          <p:cNvSpPr/>
          <p:nvPr/>
        </p:nvSpPr>
        <p:spPr>
          <a:xfrm>
            <a:off x="65815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1" name="Shape 201"/>
          <p:cNvSpPr/>
          <p:nvPr/>
        </p:nvSpPr>
        <p:spPr>
          <a:xfrm>
            <a:off x="65071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2" name="Shape 202"/>
          <p:cNvSpPr/>
          <p:nvPr/>
        </p:nvSpPr>
        <p:spPr>
          <a:xfrm>
            <a:off x="5501053"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3" name="Shape 203"/>
          <p:cNvSpPr/>
          <p:nvPr/>
        </p:nvSpPr>
        <p:spPr>
          <a:xfrm>
            <a:off x="52015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4" name="Shape 204"/>
          <p:cNvSpPr/>
          <p:nvPr/>
        </p:nvSpPr>
        <p:spPr>
          <a:xfrm>
            <a:off x="4765584"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5" name="Shape 205"/>
          <p:cNvSpPr/>
          <p:nvPr/>
        </p:nvSpPr>
        <p:spPr>
          <a:xfrm>
            <a:off x="55218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6" name="Shape 20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7" name="Shape 207"/>
          <p:cNvSpPr/>
          <p:nvPr/>
        </p:nvSpPr>
        <p:spPr>
          <a:xfrm>
            <a:off x="80525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8" name="Shape 208"/>
          <p:cNvSpPr/>
          <p:nvPr/>
        </p:nvSpPr>
        <p:spPr>
          <a:xfrm>
            <a:off x="69845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0" name="Shape 210"/>
          <p:cNvSpPr/>
          <p:nvPr/>
        </p:nvSpPr>
        <p:spPr>
          <a:xfrm>
            <a:off x="61607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1" name="Shape 211"/>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2" name="Shape 212"/>
          <p:cNvSpPr/>
          <p:nvPr/>
        </p:nvSpPr>
        <p:spPr>
          <a:xfrm>
            <a:off x="48922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3" name="Shape 213"/>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4" name="Shape 214"/>
          <p:cNvSpPr/>
          <p:nvPr/>
        </p:nvSpPr>
        <p:spPr>
          <a:xfrm>
            <a:off x="4489178" y="4206693"/>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5" name="Shape 215"/>
          <p:cNvSpPr/>
          <p:nvPr/>
        </p:nvSpPr>
        <p:spPr>
          <a:xfrm rot="1920548">
            <a:off x="72367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6" name="Shape 216"/>
          <p:cNvSpPr/>
          <p:nvPr/>
        </p:nvSpPr>
        <p:spPr>
          <a:xfrm>
            <a:off x="82632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7" name="Shape 217"/>
          <p:cNvSpPr/>
          <p:nvPr/>
        </p:nvSpPr>
        <p:spPr>
          <a:xfrm rot="-5400000">
            <a:off x="7684355"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8" name="Shape 218"/>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9" name="Shape 219"/>
          <p:cNvSpPr/>
          <p:nvPr/>
        </p:nvSpPr>
        <p:spPr>
          <a:xfrm>
            <a:off x="50595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0" name="Shape 220"/>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1" name="Shape 221"/>
          <p:cNvSpPr/>
          <p:nvPr/>
        </p:nvSpPr>
        <p:spPr>
          <a:xfrm>
            <a:off x="14827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2" name="Shape 222"/>
          <p:cNvSpPr/>
          <p:nvPr/>
        </p:nvSpPr>
        <p:spPr>
          <a:xfrm>
            <a:off x="9459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3" name="Shape 223"/>
          <p:cNvSpPr/>
          <p:nvPr/>
        </p:nvSpPr>
        <p:spPr>
          <a:xfrm>
            <a:off x="22630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4" name="Shape 224"/>
          <p:cNvSpPr/>
          <p:nvPr/>
        </p:nvSpPr>
        <p:spPr>
          <a:xfrm>
            <a:off x="17809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5" name="Shape 225"/>
          <p:cNvSpPr/>
          <p:nvPr/>
        </p:nvSpPr>
        <p:spPr>
          <a:xfrm>
            <a:off x="17065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6" name="Shape 226"/>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7" name="Shape 227"/>
          <p:cNvSpPr/>
          <p:nvPr/>
        </p:nvSpPr>
        <p:spPr>
          <a:xfrm>
            <a:off x="4009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8" name="Shape 228"/>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9" name="Shape 229"/>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0" name="Shape 230"/>
          <p:cNvSpPr/>
          <p:nvPr/>
        </p:nvSpPr>
        <p:spPr>
          <a:xfrm>
            <a:off x="3251972"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1" name="Shape 231"/>
          <p:cNvSpPr/>
          <p:nvPr/>
        </p:nvSpPr>
        <p:spPr>
          <a:xfrm>
            <a:off x="32519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2" name="Shape 232"/>
          <p:cNvSpPr/>
          <p:nvPr/>
        </p:nvSpPr>
        <p:spPr>
          <a:xfrm>
            <a:off x="21839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4" name="Shape 234"/>
          <p:cNvSpPr/>
          <p:nvPr/>
        </p:nvSpPr>
        <p:spPr>
          <a:xfrm>
            <a:off x="13601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5" name="Shape 235"/>
          <p:cNvSpPr/>
          <p:nvPr/>
        </p:nvSpPr>
        <p:spPr>
          <a:xfrm>
            <a:off x="37218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6" name="Shape 236"/>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7" name="Shape 237"/>
          <p:cNvSpPr/>
          <p:nvPr/>
        </p:nvSpPr>
        <p:spPr>
          <a:xfrm>
            <a:off x="40288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8" name="Shape 238"/>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9" name="Shape 239"/>
          <p:cNvSpPr/>
          <p:nvPr/>
        </p:nvSpPr>
        <p:spPr>
          <a:xfrm rot="1920548">
            <a:off x="24361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0" name="Shape 240"/>
          <p:cNvSpPr/>
          <p:nvPr/>
        </p:nvSpPr>
        <p:spPr>
          <a:xfrm>
            <a:off x="34626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1" name="Shape 241"/>
          <p:cNvSpPr/>
          <p:nvPr/>
        </p:nvSpPr>
        <p:spPr>
          <a:xfrm rot="-5400000">
            <a:off x="2883754"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2" name="Shape 242"/>
          <p:cNvSpPr/>
          <p:nvPr/>
        </p:nvSpPr>
        <p:spPr>
          <a:xfrm>
            <a:off x="28590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3" name="Shape 243"/>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4" name="Shape 244"/>
          <p:cNvSpPr/>
          <p:nvPr/>
        </p:nvSpPr>
        <p:spPr>
          <a:xfrm>
            <a:off x="2981819"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8EDB3C-C7B6-451D-B10B-13F9A9659E20}" type="slidenum">
              <a:rPr lang="en-US"/>
              <a:pPr>
                <a:defRPr/>
              </a:pPr>
              <a:t>‹#›</a:t>
            </a:fld>
            <a:endParaRPr lang="en-US"/>
          </a:p>
        </p:txBody>
      </p:sp>
    </p:spTree>
    <p:extLst>
      <p:ext uri="{BB962C8B-B14F-4D97-AF65-F5344CB8AC3E}">
        <p14:creationId xmlns:p14="http://schemas.microsoft.com/office/powerpoint/2010/main" val="4056024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04787"/>
            <a:ext cx="3008313" cy="871538"/>
          </a:xfrm>
        </p:spPr>
        <p:txBody>
          <a:bodyPr anchor="b"/>
          <a:lstStyle>
            <a:lvl1pPr algn="l">
              <a:defRPr sz="1500" b="1"/>
            </a:lvl1pPr>
          </a:lstStyle>
          <a:p>
            <a:r>
              <a:rPr lang="vi-VN"/>
              <a:t>Bấm &amp; sửa kiểu tiêu đề</a:t>
            </a:r>
            <a:endParaRPr lang="en-US"/>
          </a:p>
        </p:txBody>
      </p:sp>
      <p:sp>
        <p:nvSpPr>
          <p:cNvPr id="3" name="Chỗ dành sẵn cho Nội dung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48EA92-43FE-4010-B064-AB6856BEC053}" type="slidenum">
              <a:rPr lang="en-US"/>
              <a:pPr>
                <a:defRPr/>
              </a:pPr>
              <a:t>‹#›</a:t>
            </a:fld>
            <a:endParaRPr lang="en-US"/>
          </a:p>
        </p:txBody>
      </p:sp>
    </p:spTree>
    <p:extLst>
      <p:ext uri="{BB962C8B-B14F-4D97-AF65-F5344CB8AC3E}">
        <p14:creationId xmlns:p14="http://schemas.microsoft.com/office/powerpoint/2010/main" val="2092685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3600450"/>
            <a:ext cx="5486400" cy="425054"/>
          </a:xfrm>
        </p:spPr>
        <p:txBody>
          <a:bodyPr anchor="b"/>
          <a:lstStyle>
            <a:lvl1pPr algn="l">
              <a:defRPr sz="1500" b="1"/>
            </a:lvl1pPr>
          </a:lstStyle>
          <a:p>
            <a:r>
              <a:rPr lang="vi-VN"/>
              <a:t>Bấm &amp; sửa kiểu tiêu đề</a:t>
            </a:r>
            <a:endParaRPr lang="en-US"/>
          </a:p>
        </p:txBody>
      </p:sp>
      <p:sp>
        <p:nvSpPr>
          <p:cNvPr id="3" name="Chỗ dành sẵn cho Hình ảnh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Chỗ dành sẵn cho Văn bản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FB43C2-AD21-434E-84C9-462A4760671F}" type="slidenum">
              <a:rPr lang="en-US"/>
              <a:pPr>
                <a:defRPr/>
              </a:pPr>
              <a:t>‹#›</a:t>
            </a:fld>
            <a:endParaRPr lang="en-US"/>
          </a:p>
        </p:txBody>
      </p:sp>
    </p:spTree>
    <p:extLst>
      <p:ext uri="{BB962C8B-B14F-4D97-AF65-F5344CB8AC3E}">
        <p14:creationId xmlns:p14="http://schemas.microsoft.com/office/powerpoint/2010/main" val="287946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A9D1C-C5F5-490E-A0FE-A968AFD8C77A}" type="slidenum">
              <a:rPr lang="en-US"/>
              <a:pPr>
                <a:defRPr/>
              </a:pPr>
              <a:t>‹#›</a:t>
            </a:fld>
            <a:endParaRPr lang="en-US"/>
          </a:p>
        </p:txBody>
      </p:sp>
    </p:spTree>
    <p:extLst>
      <p:ext uri="{BB962C8B-B14F-4D97-AF65-F5344CB8AC3E}">
        <p14:creationId xmlns:p14="http://schemas.microsoft.com/office/powerpoint/2010/main" val="1880570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05979"/>
            <a:ext cx="2057400" cy="3769519"/>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457200" y="205979"/>
            <a:ext cx="6019800" cy="3769519"/>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391598-AAC9-4695-8343-BE3D410C2347}" type="slidenum">
              <a:rPr lang="en-US"/>
              <a:pPr>
                <a:defRPr/>
              </a:pPr>
              <a:t>‹#›</a:t>
            </a:fld>
            <a:endParaRPr lang="en-US"/>
          </a:p>
        </p:txBody>
      </p:sp>
    </p:spTree>
    <p:extLst>
      <p:ext uri="{BB962C8B-B14F-4D97-AF65-F5344CB8AC3E}">
        <p14:creationId xmlns:p14="http://schemas.microsoft.com/office/powerpoint/2010/main" val="2883514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êu đề và biểu đồ">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p>
            <a:r>
              <a:rPr lang="vi-VN"/>
              <a:t>Bấm &amp; sửa kiểu tiêu đề</a:t>
            </a:r>
            <a:endParaRPr lang="en-US"/>
          </a:p>
        </p:txBody>
      </p:sp>
      <p:sp>
        <p:nvSpPr>
          <p:cNvPr id="3" name="Chỗ dành sẵn cho Biểu đồ 2"/>
          <p:cNvSpPr>
            <a:spLocks noGrp="1"/>
          </p:cNvSpPr>
          <p:nvPr>
            <p:ph type="chart" idx="1"/>
          </p:nvPr>
        </p:nvSpPr>
        <p:spPr>
          <a:xfrm>
            <a:off x="457200" y="1200151"/>
            <a:ext cx="8229600" cy="2775347"/>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5935D5-9A6F-4E40-9A4E-51FBA1F9318C}" type="slidenum">
              <a:rPr lang="en-US"/>
              <a:pPr>
                <a:defRPr/>
              </a:pPr>
              <a:t>‹#›</a:t>
            </a:fld>
            <a:endParaRPr lang="en-US"/>
          </a:p>
        </p:txBody>
      </p:sp>
    </p:spTree>
    <p:extLst>
      <p:ext uri="{BB962C8B-B14F-4D97-AF65-F5344CB8AC3E}">
        <p14:creationId xmlns:p14="http://schemas.microsoft.com/office/powerpoint/2010/main" val="2240570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êu đề, Văn bản và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05979"/>
            <a:ext cx="8229600" cy="857250"/>
          </a:xfrm>
        </p:spPr>
        <p:txBody>
          <a:bodyPr/>
          <a:lstStyle/>
          <a:p>
            <a:r>
              <a:rPr lang="vi-VN"/>
              <a:t>Bấm &amp; sửa kiểu tiêu đề</a:t>
            </a:r>
            <a:endParaRPr lang="en-US"/>
          </a:p>
        </p:txBody>
      </p:sp>
      <p:sp>
        <p:nvSpPr>
          <p:cNvPr id="3" name="Chỗ dành sẵn cho Văn bản 2"/>
          <p:cNvSpPr>
            <a:spLocks noGrp="1"/>
          </p:cNvSpPr>
          <p:nvPr>
            <p:ph type="body" sz="half" idx="1"/>
          </p:nvPr>
        </p:nvSpPr>
        <p:spPr>
          <a:xfrm>
            <a:off x="457200" y="1200151"/>
            <a:ext cx="4038600" cy="277534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4648200" y="1200151"/>
            <a:ext cx="4038600" cy="277534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86BA0C-1F78-4E9C-8E08-9B59BD82D8BE}" type="slidenum">
              <a:rPr lang="en-US"/>
              <a:pPr>
                <a:defRPr/>
              </a:pPr>
              <a:t>‹#›</a:t>
            </a:fld>
            <a:endParaRPr lang="en-US"/>
          </a:p>
        </p:txBody>
      </p:sp>
    </p:spTree>
    <p:extLst>
      <p:ext uri="{BB962C8B-B14F-4D97-AF65-F5344CB8AC3E}">
        <p14:creationId xmlns:p14="http://schemas.microsoft.com/office/powerpoint/2010/main" val="84527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159325" y="2161800"/>
            <a:ext cx="4825500" cy="819899"/>
          </a:xfrm>
          <a:prstGeom prst="rect">
            <a:avLst/>
          </a:prstGeom>
        </p:spPr>
        <p:txBody>
          <a:bodyPr lIns="91425" tIns="91425" rIns="91425" bIns="91425" anchor="ctr" anchorCtr="0"/>
          <a:lstStyle>
            <a:lvl1pPr lvl="0" algn="ctr" rtl="0">
              <a:spcBef>
                <a:spcPts val="0"/>
              </a:spcBef>
              <a:buClr>
                <a:srgbClr val="1C4587"/>
              </a:buClr>
              <a:buSzPct val="100000"/>
              <a:defRPr sz="2500" b="1">
                <a:solidFill>
                  <a:srgbClr val="1C4587"/>
                </a:solidFill>
              </a:defRPr>
            </a:lvl1pPr>
            <a:lvl2pPr lvl="1" algn="ctr" rtl="0">
              <a:spcBef>
                <a:spcPts val="0"/>
              </a:spcBef>
              <a:buClr>
                <a:srgbClr val="1C4587"/>
              </a:buClr>
              <a:buSzPct val="100000"/>
              <a:defRPr sz="2500" b="1">
                <a:solidFill>
                  <a:srgbClr val="1C4587"/>
                </a:solidFill>
              </a:defRPr>
            </a:lvl2pPr>
            <a:lvl3pPr lvl="2" algn="ctr" rtl="0">
              <a:spcBef>
                <a:spcPts val="0"/>
              </a:spcBef>
              <a:buClr>
                <a:srgbClr val="1C4587"/>
              </a:buClr>
              <a:buSzPct val="100000"/>
              <a:defRPr sz="2500" b="1">
                <a:solidFill>
                  <a:srgbClr val="1C4587"/>
                </a:solidFill>
              </a:defRPr>
            </a:lvl3pPr>
            <a:lvl4pPr lvl="3" algn="ctr" rtl="0">
              <a:spcBef>
                <a:spcPts val="0"/>
              </a:spcBef>
              <a:buClr>
                <a:srgbClr val="1C4587"/>
              </a:buClr>
              <a:buSzPct val="100000"/>
              <a:defRPr sz="2500" b="1">
                <a:solidFill>
                  <a:srgbClr val="1C4587"/>
                </a:solidFill>
              </a:defRPr>
            </a:lvl4pPr>
            <a:lvl5pPr lvl="4" algn="ctr" rtl="0">
              <a:spcBef>
                <a:spcPts val="0"/>
              </a:spcBef>
              <a:buClr>
                <a:srgbClr val="1C4587"/>
              </a:buClr>
              <a:buSzPct val="100000"/>
              <a:defRPr sz="2500" b="1">
                <a:solidFill>
                  <a:srgbClr val="1C4587"/>
                </a:solidFill>
              </a:defRPr>
            </a:lvl5pPr>
            <a:lvl6pPr lvl="5" algn="ctr" rtl="0">
              <a:spcBef>
                <a:spcPts val="0"/>
              </a:spcBef>
              <a:buClr>
                <a:srgbClr val="1C4587"/>
              </a:buClr>
              <a:buSzPct val="100000"/>
              <a:defRPr sz="2500" b="1">
                <a:solidFill>
                  <a:srgbClr val="1C4587"/>
                </a:solidFill>
              </a:defRPr>
            </a:lvl6pPr>
            <a:lvl7pPr lvl="6" algn="ctr" rtl="0">
              <a:spcBef>
                <a:spcPts val="0"/>
              </a:spcBef>
              <a:buClr>
                <a:srgbClr val="1C4587"/>
              </a:buClr>
              <a:buSzPct val="100000"/>
              <a:defRPr sz="2500" b="1">
                <a:solidFill>
                  <a:srgbClr val="1C4587"/>
                </a:solidFill>
              </a:defRPr>
            </a:lvl7pPr>
            <a:lvl8pPr lvl="7" algn="ctr" rtl="0">
              <a:spcBef>
                <a:spcPts val="0"/>
              </a:spcBef>
              <a:buClr>
                <a:srgbClr val="1C4587"/>
              </a:buClr>
              <a:buSzPct val="100000"/>
              <a:defRPr sz="2500" b="1">
                <a:solidFill>
                  <a:srgbClr val="1C4587"/>
                </a:solidFill>
              </a:defRPr>
            </a:lvl8pPr>
            <a:lvl9pPr lvl="8" algn="ctr">
              <a:spcBef>
                <a:spcPts val="0"/>
              </a:spcBef>
              <a:buClr>
                <a:srgbClr val="1C4587"/>
              </a:buClr>
              <a:buSzPct val="100000"/>
              <a:defRPr sz="2500" b="1">
                <a:solidFill>
                  <a:srgbClr val="1C4587"/>
                </a:solidFill>
              </a:defRPr>
            </a:lvl9pPr>
          </a:lstStyle>
          <a:p>
            <a:endParaRPr/>
          </a:p>
        </p:txBody>
      </p:sp>
      <p:sp>
        <p:nvSpPr>
          <p:cNvPr id="247" name="Shape 247"/>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8" name="Shape 248"/>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9" name="Shape 249"/>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0" name="Shape 250"/>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1" name="Shape 251"/>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2" name="Shape 252"/>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3" name="Shape 253"/>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4" name="Shape 254"/>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5" name="Shape 255"/>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6" name="Shape 256"/>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7" name="Shape 257"/>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8" name="Shape 258"/>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9" name="Shape 259"/>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0" name="Shape 260"/>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1" name="Shape 261"/>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2" name="Shape 262"/>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3" name="Shape 263"/>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4" name="Shape 264"/>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5" name="Shape 265"/>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6" name="Shape 266"/>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7" name="Shape 267"/>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8" name="Shape 268"/>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9" name="Shape 269"/>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0" name="Shape 270"/>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1" name="Shape 271"/>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2" name="Shape 272"/>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3" name="Shape 273"/>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4" name="Shape 274"/>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5" name="Shape 275"/>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6" name="Shape 276"/>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7" name="Shape 277"/>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8" name="Shape 278"/>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9" name="Shape 279"/>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0" name="Shape 280"/>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1" name="Shape 281"/>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2" name="Shape 282"/>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3" name="Shape 283"/>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4" name="Shape 284"/>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5" name="Shape 285"/>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6" name="Shape 286"/>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7" name="Shape 287"/>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6"/>
            <a:ext cx="6140399" cy="3610800"/>
          </a:xfrm>
          <a:prstGeom prst="rect">
            <a:avLst/>
          </a:prstGeom>
        </p:spPr>
        <p:txBody>
          <a:bodyPr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3"/>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9" name="Shape 359"/>
          <p:cNvSpPr txBox="1">
            <a:spLocks noGrp="1"/>
          </p:cNvSpPr>
          <p:nvPr>
            <p:ph type="body" idx="1"/>
          </p:nvPr>
        </p:nvSpPr>
        <p:spPr>
          <a:xfrm>
            <a:off x="747925"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0" name="Shape 360"/>
          <p:cNvSpPr txBox="1">
            <a:spLocks noGrp="1"/>
          </p:cNvSpPr>
          <p:nvPr>
            <p:ph type="body" idx="2"/>
          </p:nvPr>
        </p:nvSpPr>
        <p:spPr>
          <a:xfrm>
            <a:off x="2953086"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1" name="Shape 361"/>
          <p:cNvSpPr txBox="1">
            <a:spLocks noGrp="1"/>
          </p:cNvSpPr>
          <p:nvPr>
            <p:ph type="body" idx="3"/>
          </p:nvPr>
        </p:nvSpPr>
        <p:spPr>
          <a:xfrm>
            <a:off x="5158248"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pSp>
        <p:nvGrpSpPr>
          <p:cNvPr id="362" name="Shape 362"/>
          <p:cNvGrpSpPr/>
          <p:nvPr/>
        </p:nvGrpSpPr>
        <p:grpSpPr>
          <a:xfrm>
            <a:off x="7442902" y="-91153"/>
            <a:ext cx="1796289" cy="5330574"/>
            <a:chOff x="6023725" y="842300"/>
            <a:chExt cx="1358150" cy="4030375"/>
          </a:xfrm>
        </p:grpSpPr>
        <p:sp>
          <p:nvSpPr>
            <p:cNvPr id="363" name="Shape 363"/>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4" name="Shape 364"/>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5" name="Shape 365"/>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7" name="Shape 367"/>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8" name="Shape 368"/>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9" name="Shape 369"/>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0" name="Shape 370"/>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1" name="Shape 371"/>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3" name="Shape 373"/>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4" name="Shape 374"/>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5" name="Shape 375"/>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6" name="Shape 376"/>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7" name="Shape 377"/>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8" name="Shape 378"/>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9" name="Shape 379"/>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1" name="Shape 381"/>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2" name="Shape 382"/>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3" name="Shape 383"/>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4" name="Shape 384"/>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5" name="Shape 385"/>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0" name="Shape 390"/>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1" name="Shape 391"/>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92" name="Shape 392"/>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395" name="Shape 395"/>
          <p:cNvGrpSpPr/>
          <p:nvPr/>
        </p:nvGrpSpPr>
        <p:grpSpPr>
          <a:xfrm>
            <a:off x="7442902" y="-91153"/>
            <a:ext cx="1796289" cy="5330574"/>
            <a:chOff x="6023725" y="842300"/>
            <a:chExt cx="1358150" cy="4030375"/>
          </a:xfrm>
        </p:grpSpPr>
        <p:sp>
          <p:nvSpPr>
            <p:cNvPr id="396" name="Shape 396"/>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8" name="Shape 398"/>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3" name="Shape 403"/>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4" name="Shape 404"/>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5" name="Shape 405"/>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6" name="Shape 406"/>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7" name="Shape 407"/>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8" name="Shape 408"/>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9" name="Shape 409"/>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0" name="Shape 410"/>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1" name="Shape 411"/>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2" name="Shape 412"/>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3" name="Shape 413"/>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4" name="Shape 414"/>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5" name="Shape 415"/>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6" name="Shape 416"/>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7" name="Shape 417"/>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8" name="Shape 418"/>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9" name="Shape 419"/>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0" name="Shape 420"/>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1" name="Shape 421"/>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2" name="Shape 422"/>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3" name="Shape 423"/>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4" name="Shape 424"/>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425" name="Shape 425"/>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428" name="Shape 428"/>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29" name="Shape 429"/>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0" name="Shape 430"/>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1" name="Shape 431"/>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2" name="Shape 432"/>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3" name="Shape 433"/>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4" name="Shape 434"/>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5" name="Shape 435"/>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6" name="Shape 436"/>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7" name="Shape 43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8" name="Shape 438"/>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9" name="Shape 439"/>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0" name="Shape 440"/>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1" name="Shape 441"/>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2" name="Shape 442"/>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3" name="Shape 443"/>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4" name="Shape 444"/>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5" name="Shape 445"/>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6" name="Shape 446"/>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7" name="Shape 44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8" name="Shape 448"/>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9" name="Shape 449"/>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0" name="Shape 450"/>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1" name="Shape 451"/>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2" name="Shape 452"/>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3" name="Shape 453"/>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4" name="Shape 454"/>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5" name="Shape 45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6" name="Shape 456"/>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7" name="Shape 45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8" name="Shape 458"/>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9" name="Shape 459"/>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0" name="Shape 460"/>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1" name="Shape 461"/>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2" name="Shape 462"/>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3" name="Shape 463"/>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4" name="Shape 464"/>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5" name="Shape 465"/>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6" name="Shape 466"/>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7" name="Shape 467"/>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8" name="Shape 468"/>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7"/>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lIns="91425" tIns="91425" rIns="91425" bIns="91425" anchor="b" anchorCtr="0"/>
          <a:lstStyle>
            <a:lvl1pPr lvl="0">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1pPr>
            <a:lvl2pPr lvl="1">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2pPr>
            <a:lvl3pPr lvl="2">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3pPr>
            <a:lvl4pPr lvl="3">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4pPr>
            <a:lvl5pPr lvl="4">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5pPr>
            <a:lvl6pPr lvl="5">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6pPr>
            <a:lvl7pPr lvl="6">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7pPr>
            <a:lvl8pPr lvl="7">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8pPr>
            <a:lvl9pPr lvl="8">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lIns="91425" tIns="91425" rIns="91425" bIns="91425" anchor="t" anchorCtr="0"/>
          <a:lstStyle>
            <a:lvl1pPr lvl="0">
              <a:spcBef>
                <a:spcPts val="600"/>
              </a:spcBef>
              <a:buClr>
                <a:srgbClr val="3D4965"/>
              </a:buClr>
              <a:buSzPct val="100000"/>
              <a:buFont typeface="Dosis" panose="02010503020202060003"/>
              <a:buChar char="✘"/>
              <a:defRPr sz="2600">
                <a:solidFill>
                  <a:srgbClr val="3D4965"/>
                </a:solidFill>
                <a:latin typeface="Dosis" panose="02010503020202060003"/>
                <a:ea typeface="Dosis" panose="02010503020202060003"/>
                <a:cs typeface="Dosis" panose="02010503020202060003"/>
                <a:sym typeface="Dosis" panose="02010503020202060003"/>
              </a:defRPr>
            </a:lvl1pPr>
            <a:lvl2pPr lvl="1">
              <a:spcBef>
                <a:spcPts val="480"/>
              </a:spcBef>
              <a:buClr>
                <a:srgbClr val="3D4965"/>
              </a:buClr>
              <a:buSzPct val="100000"/>
              <a:buFont typeface="Dosis" panose="02010503020202060003"/>
              <a:buChar char="✗"/>
              <a:defRPr sz="2000">
                <a:solidFill>
                  <a:srgbClr val="3D4965"/>
                </a:solidFill>
                <a:latin typeface="Dosis" panose="02010503020202060003"/>
                <a:ea typeface="Dosis" panose="02010503020202060003"/>
                <a:cs typeface="Dosis" panose="02010503020202060003"/>
                <a:sym typeface="Dosis" panose="02010503020202060003"/>
              </a:defRPr>
            </a:lvl2pPr>
            <a:lvl3pPr lvl="2">
              <a:spcBef>
                <a:spcPts val="480"/>
              </a:spcBef>
              <a:buClr>
                <a:srgbClr val="3D4965"/>
              </a:buClr>
              <a:buSzPct val="100000"/>
              <a:buFont typeface="Dosis" panose="02010503020202060003"/>
              <a:defRPr sz="2000">
                <a:solidFill>
                  <a:srgbClr val="3D4965"/>
                </a:solidFill>
                <a:latin typeface="Dosis" panose="02010503020202060003"/>
                <a:ea typeface="Dosis" panose="02010503020202060003"/>
                <a:cs typeface="Dosis" panose="02010503020202060003"/>
                <a:sym typeface="Dosis" panose="02010503020202060003"/>
              </a:defRPr>
            </a:lvl3pPr>
            <a:lvl4pPr lvl="3">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4pPr>
            <a:lvl5pPr lvl="4">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5pPr>
            <a:lvl6pPr lvl="5">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6pPr>
            <a:lvl7pPr lvl="6">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7pPr>
            <a:lvl8pPr lvl="7">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8pPr>
            <a:lvl9pPr lvl="8">
              <a:spcBef>
                <a:spcPts val="360"/>
              </a:spcBef>
              <a:buClr>
                <a:srgbClr val="3D4965"/>
              </a:buClr>
              <a:buSzPct val="100000"/>
              <a:buFont typeface="Dosis" panose="02010503020202060003"/>
              <a:defRPr sz="1800">
                <a:solidFill>
                  <a:srgbClr val="3D4965"/>
                </a:solidFill>
                <a:latin typeface="Dosis" panose="02010503020202060003"/>
                <a:ea typeface="Dosis" panose="02010503020202060003"/>
                <a:cs typeface="Dosis" panose="02010503020202060003"/>
                <a:sym typeface="Dosis" panose="02010503020202060003"/>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27753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atin typeface="Arial" charset="0"/>
              </a:defRPr>
            </a:lvl1pPr>
          </a:lstStyle>
          <a:p>
            <a:pPr>
              <a:defRPr/>
            </a:pPr>
            <a:fld id="{1D8C5888-4DE6-43F5-8316-BBD9DA527973}" type="slidenum">
              <a:rPr lang="en-US"/>
              <a:pPr>
                <a:defRPr/>
              </a:pPr>
              <a:t>‹#›</a:t>
            </a:fld>
            <a:endParaRPr lang="en-US"/>
          </a:p>
        </p:txBody>
      </p:sp>
      <p:pic>
        <p:nvPicPr>
          <p:cNvPr id="1031" name="Picture 21" descr="justpad"/>
          <p:cNvPicPr>
            <a:picLocks noChangeAspect="1" noChangeArrowheads="1"/>
          </p:cNvPicPr>
          <p:nvPr userDrawn="1"/>
        </p:nvPicPr>
        <p:blipFill>
          <a:blip r:embed="rId15"/>
          <a:srcRect l="1335" t="253" r="1352" b="276"/>
          <a:stretch>
            <a:fillRect/>
          </a:stretch>
        </p:blipFill>
        <p:spPr bwMode="auto">
          <a:xfrm>
            <a:off x="0" y="0"/>
            <a:ext cx="9144000" cy="5143500"/>
          </a:xfrm>
          <a:prstGeom prst="rect">
            <a:avLst/>
          </a:prstGeom>
          <a:noFill/>
          <a:ln w="9525">
            <a:noFill/>
            <a:miter lim="800000"/>
            <a:headEnd/>
            <a:tailEnd/>
          </a:ln>
        </p:spPr>
      </p:pic>
    </p:spTree>
    <p:extLst>
      <p:ext uri="{BB962C8B-B14F-4D97-AF65-F5344CB8AC3E}">
        <p14:creationId xmlns:p14="http://schemas.microsoft.com/office/powerpoint/2010/main" val="28915141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wordwall.net/vi/result/a/2875693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hyperlink" Target="https://www.geogebra.org/classic/btq7kgy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33.png"/><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hyperlink" Target="https://wordwall.net/play/36402/632/417"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ordwall.net/vi/result/a/28754419"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geogebra.org/classic/kncpyhs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ordwall.net/play/36408/476/5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2" name="TextBox 1"/>
          <p:cNvSpPr txBox="1"/>
          <p:nvPr/>
        </p:nvSpPr>
        <p:spPr>
          <a:xfrm>
            <a:off x="4860131" y="2110085"/>
            <a:ext cx="3524885" cy="461665"/>
          </a:xfrm>
          <a:prstGeom prst="rect">
            <a:avLst/>
          </a:prstGeom>
          <a:noFill/>
        </p:spPr>
        <p:txBody>
          <a:bodyPr wrap="square" rtlCol="0">
            <a:spAutoFit/>
          </a:bodyPr>
          <a:lstStyle/>
          <a:p>
            <a:r>
              <a:rPr lang="en-US" sz="2400" dirty="0">
                <a:solidFill>
                  <a:srgbClr val="1C4587"/>
                </a:solidFill>
                <a:latin typeface="Sniglet" panose="04070505030100020000" charset="0"/>
              </a:rPr>
              <a:t>GV: HỒ THỊ HUYỀN</a:t>
            </a:r>
          </a:p>
        </p:txBody>
      </p:sp>
      <p:sp>
        <p:nvSpPr>
          <p:cNvPr id="516" name="Shape 516"/>
          <p:cNvSpPr txBox="1">
            <a:spLocks noGrp="1"/>
          </p:cNvSpPr>
          <p:nvPr>
            <p:ph type="ctrTitle"/>
          </p:nvPr>
        </p:nvSpPr>
        <p:spPr>
          <a:xfrm>
            <a:off x="193964" y="591127"/>
            <a:ext cx="8525163" cy="1847273"/>
          </a:xfrm>
          <a:prstGeom prst="rect">
            <a:avLst/>
          </a:prstGeom>
        </p:spPr>
        <p:txBody>
          <a:bodyPr lIns="91425" tIns="91425" rIns="91425" bIns="91425" anchor="ctr" anchorCtr="0">
            <a:noAutofit/>
          </a:bodyPr>
          <a:lstStyle/>
          <a:p>
            <a:pPr lvl="0" algn="ctr">
              <a:spcBef>
                <a:spcPts val="0"/>
              </a:spcBef>
              <a:buNone/>
            </a:pPr>
            <a:r>
              <a:rPr lang="en-US" altLang="en-GB" sz="3200" dirty="0"/>
              <a:t>CHÀO MỪNG QUÝ THẦY CÔ VÀ CÁC EM HỌC SINH ĐẾN VỚI TIẾT HỌC NGÀY HÔM NAY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20F9-B019-7111-3AD2-F7C949D12198}"/>
              </a:ext>
            </a:extLst>
          </p:cNvPr>
          <p:cNvSpPr>
            <a:spLocks noGrp="1"/>
          </p:cNvSpPr>
          <p:nvPr>
            <p:ph type="title"/>
          </p:nvPr>
        </p:nvSpPr>
        <p:spPr>
          <a:xfrm>
            <a:off x="658620" y="-94041"/>
            <a:ext cx="6140399" cy="857400"/>
          </a:xfrm>
        </p:spPr>
        <p:txBody>
          <a:bodyPr/>
          <a:lstStyle/>
          <a:p>
            <a:r>
              <a:rPr lang="en-VN" sz="4000" dirty="0"/>
              <a:t>Đáp án câu hỏi thảo luận:</a:t>
            </a:r>
          </a:p>
        </p:txBody>
      </p:sp>
      <p:sp>
        <p:nvSpPr>
          <p:cNvPr id="6" name="Title 1">
            <a:extLst>
              <a:ext uri="{FF2B5EF4-FFF2-40B4-BE49-F238E27FC236}">
                <a16:creationId xmlns:a16="http://schemas.microsoft.com/office/drawing/2014/main" id="{B8DAF47D-E8A0-E0CF-D8F5-478C9297B072}"/>
              </a:ext>
            </a:extLst>
          </p:cNvPr>
          <p:cNvSpPr txBox="1">
            <a:spLocks/>
          </p:cNvSpPr>
          <p:nvPr/>
        </p:nvSpPr>
        <p:spPr>
          <a:xfrm>
            <a:off x="658620" y="3511151"/>
            <a:ext cx="1494030" cy="533717"/>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panose="04070505030100020000"/>
              <a:buNone/>
              <a:defRPr sz="1800" b="1" i="0" u="none" strike="noStrike" cap="none">
                <a:solidFill>
                  <a:srgbClr val="3C78D8"/>
                </a:solidFill>
                <a:latin typeface="Sniglet" panose="04070505030100020000"/>
                <a:ea typeface="Sniglet" panose="04070505030100020000"/>
                <a:cs typeface="Sniglet" panose="04070505030100020000"/>
                <a:sym typeface="Sniglet" panose="04070505030100020000"/>
                <a:rtl val="0"/>
              </a:defRPr>
            </a:lvl1pPr>
            <a:lvl2pPr lvl="1">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2pPr>
            <a:lvl3pPr lvl="2">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3pPr>
            <a:lvl4pPr lvl="3">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4pPr>
            <a:lvl5pPr lvl="4">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5pPr>
            <a:lvl6pPr lvl="5">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6pPr>
            <a:lvl7pPr lvl="6">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7pPr>
            <a:lvl8pPr lvl="7">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8pPr>
            <a:lvl9pPr lvl="8">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9pPr>
          </a:lstStyle>
          <a:p>
            <a:r>
              <a:rPr lang="en-VN" sz="3200" dirty="0"/>
              <a:t>Câu 1</a:t>
            </a:r>
          </a:p>
        </p:txBody>
      </p:sp>
      <p:sp>
        <p:nvSpPr>
          <p:cNvPr id="10" name="TextBox 9">
            <a:extLst>
              <a:ext uri="{FF2B5EF4-FFF2-40B4-BE49-F238E27FC236}">
                <a16:creationId xmlns:a16="http://schemas.microsoft.com/office/drawing/2014/main" id="{505F0015-3833-CA92-8B1F-331441369536}"/>
              </a:ext>
            </a:extLst>
          </p:cNvPr>
          <p:cNvSpPr txBox="1"/>
          <p:nvPr/>
        </p:nvSpPr>
        <p:spPr>
          <a:xfrm>
            <a:off x="601470" y="3899426"/>
            <a:ext cx="8563563" cy="523220"/>
          </a:xfrm>
          <a:prstGeom prst="rect">
            <a:avLst/>
          </a:prstGeom>
          <a:noFill/>
        </p:spPr>
        <p:txBody>
          <a:bodyPr wrap="none" rtlCol="0">
            <a:spAutoFit/>
          </a:bodyPr>
          <a:lstStyle/>
          <a:p>
            <a:r>
              <a:rPr lang="en-VN" sz="2800" dirty="0"/>
              <a:t>Tổng diện tích ba mặt bên của hình lăng trụ đứng là:</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8AEFE6F-D7E1-FFC4-7346-DA1BFDF3B6FC}"/>
                  </a:ext>
                </a:extLst>
              </p:cNvPr>
              <p:cNvSpPr txBox="1"/>
              <p:nvPr/>
            </p:nvSpPr>
            <p:spPr>
              <a:xfrm>
                <a:off x="1179593" y="4487726"/>
                <a:ext cx="544028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0" i="1" smtClean="0">
                          <a:solidFill>
                            <a:schemeClr val="accent6"/>
                          </a:solidFill>
                          <a:effectLst>
                            <a:outerShdw blurRad="38100" dist="38100" dir="2700000">
                              <a:srgbClr val="C0C0C0"/>
                            </a:outerShdw>
                          </a:effectLst>
                          <a:latin typeface="Cambria Math" panose="02040503050406030204" pitchFamily="18" charset="0"/>
                        </a:rPr>
                        <m:t>2.3,5+4.3,5+3.3,5=31,5  </m:t>
                      </m:r>
                      <m:sSup>
                        <m:sSupPr>
                          <m:ctrlPr>
                            <a:rPr lang="vi-VN" sz="2800" b="0" i="1" smtClean="0">
                              <a:solidFill>
                                <a:schemeClr val="accent6"/>
                              </a:solidFill>
                              <a:effectLst>
                                <a:outerShdw blurRad="38100" dist="38100" dir="2700000">
                                  <a:srgbClr val="C0C0C0"/>
                                </a:outerShdw>
                              </a:effectLst>
                              <a:latin typeface="Cambria Math" panose="02040503050406030204" pitchFamily="18" charset="0"/>
                            </a:rPr>
                          </m:ctrlPr>
                        </m:sSupPr>
                        <m:e>
                          <m:r>
                            <m:rPr>
                              <m:sty m:val="p"/>
                            </m:rPr>
                            <a:rPr lang="vi-VN" sz="2800" i="1">
                              <a:solidFill>
                                <a:schemeClr val="accent6"/>
                              </a:solidFill>
                              <a:effectLst>
                                <a:outerShdw blurRad="38100" dist="38100" dir="2700000">
                                  <a:srgbClr val="C0C0C0"/>
                                </a:outerShdw>
                              </a:effectLst>
                              <a:latin typeface="Cambria Math" panose="02040503050406030204" pitchFamily="18" charset="0"/>
                            </a:rPr>
                            <m:t>cm</m:t>
                          </m:r>
                        </m:e>
                        <m:sup>
                          <m:r>
                            <a:rPr lang="vi-VN" sz="2800" b="0" i="1" smtClean="0">
                              <a:solidFill>
                                <a:schemeClr val="accent6"/>
                              </a:solidFill>
                              <a:effectLst>
                                <a:outerShdw blurRad="38100" dist="38100" dir="2700000">
                                  <a:srgbClr val="C0C0C0"/>
                                </a:outerShdw>
                              </a:effectLst>
                              <a:latin typeface="Cambria Math" panose="02040503050406030204" pitchFamily="18" charset="0"/>
                            </a:rPr>
                            <m:t>2</m:t>
                          </m:r>
                        </m:sup>
                      </m:sSup>
                    </m:oMath>
                  </m:oMathPara>
                </a14:m>
                <a:endParaRPr lang="en-VN" sz="2800" dirty="0"/>
              </a:p>
            </p:txBody>
          </p:sp>
        </mc:Choice>
        <mc:Fallback>
          <p:sp>
            <p:nvSpPr>
              <p:cNvPr id="12" name="TextBox 11">
                <a:extLst>
                  <a:ext uri="{FF2B5EF4-FFF2-40B4-BE49-F238E27FC236}">
                    <a16:creationId xmlns:a16="http://schemas.microsoft.com/office/drawing/2014/main" id="{F8AEFE6F-D7E1-FFC4-7346-DA1BFDF3B6FC}"/>
                  </a:ext>
                </a:extLst>
              </p:cNvPr>
              <p:cNvSpPr txBox="1">
                <a:spLocks noRot="1" noChangeAspect="1" noMove="1" noResize="1" noEditPoints="1" noAdjustHandles="1" noChangeArrowheads="1" noChangeShapeType="1" noTextEdit="1"/>
              </p:cNvSpPr>
              <p:nvPr/>
            </p:nvSpPr>
            <p:spPr>
              <a:xfrm>
                <a:off x="1179593" y="4487726"/>
                <a:ext cx="5440282" cy="523220"/>
              </a:xfrm>
              <a:prstGeom prst="rect">
                <a:avLst/>
              </a:prstGeom>
              <a:blipFill>
                <a:blip r:embed="rId2"/>
                <a:stretch>
                  <a:fillRect b="-30952"/>
                </a:stretch>
              </a:blipFill>
            </p:spPr>
            <p:txBody>
              <a:bodyPr/>
              <a:lstStyle/>
              <a:p>
                <a:r>
                  <a:rPr lang="en-VN">
                    <a:noFill/>
                  </a:rPr>
                  <a:t> </a:t>
                </a:r>
              </a:p>
            </p:txBody>
          </p:sp>
        </mc:Fallback>
      </mc:AlternateContent>
      <p:pic>
        <p:nvPicPr>
          <p:cNvPr id="13" name="Picture 12">
            <a:extLst>
              <a:ext uri="{FF2B5EF4-FFF2-40B4-BE49-F238E27FC236}">
                <a16:creationId xmlns:a16="http://schemas.microsoft.com/office/drawing/2014/main" id="{EE888A41-311B-73C8-6165-8A9F1210F6A7}"/>
              </a:ext>
            </a:extLst>
          </p:cNvPr>
          <p:cNvPicPr>
            <a:picLocks noChangeAspect="1"/>
          </p:cNvPicPr>
          <p:nvPr/>
        </p:nvPicPr>
        <p:blipFill>
          <a:blip r:embed="rId3"/>
          <a:stretch>
            <a:fillRect/>
          </a:stretch>
        </p:blipFill>
        <p:spPr>
          <a:xfrm>
            <a:off x="658620" y="684577"/>
            <a:ext cx="8104380" cy="2795190"/>
          </a:xfrm>
          <a:prstGeom prst="rect">
            <a:avLst/>
          </a:prstGeom>
        </p:spPr>
      </p:pic>
    </p:spTree>
    <p:extLst>
      <p:ext uri="{BB962C8B-B14F-4D97-AF65-F5344CB8AC3E}">
        <p14:creationId xmlns:p14="http://schemas.microsoft.com/office/powerpoint/2010/main" val="1787020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20F9-B019-7111-3AD2-F7C949D12198}"/>
              </a:ext>
            </a:extLst>
          </p:cNvPr>
          <p:cNvSpPr>
            <a:spLocks noGrp="1"/>
          </p:cNvSpPr>
          <p:nvPr>
            <p:ph type="title"/>
          </p:nvPr>
        </p:nvSpPr>
        <p:spPr>
          <a:xfrm>
            <a:off x="658620" y="-80658"/>
            <a:ext cx="6140399" cy="857400"/>
          </a:xfrm>
        </p:spPr>
        <p:txBody>
          <a:bodyPr/>
          <a:lstStyle/>
          <a:p>
            <a:r>
              <a:rPr lang="en-VN" sz="4000" dirty="0"/>
              <a:t>Đáp án câu hỏi thảo luận:</a:t>
            </a:r>
          </a:p>
        </p:txBody>
      </p:sp>
      <p:sp>
        <p:nvSpPr>
          <p:cNvPr id="6" name="Title 1">
            <a:extLst>
              <a:ext uri="{FF2B5EF4-FFF2-40B4-BE49-F238E27FC236}">
                <a16:creationId xmlns:a16="http://schemas.microsoft.com/office/drawing/2014/main" id="{B8DAF47D-E8A0-E0CF-D8F5-478C9297B072}"/>
              </a:ext>
            </a:extLst>
          </p:cNvPr>
          <p:cNvSpPr txBox="1">
            <a:spLocks/>
          </p:cNvSpPr>
          <p:nvPr/>
        </p:nvSpPr>
        <p:spPr>
          <a:xfrm>
            <a:off x="658620" y="3633793"/>
            <a:ext cx="1427355" cy="533717"/>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panose="04070505030100020000"/>
              <a:buNone/>
              <a:defRPr sz="1800" b="1" i="0" u="none" strike="noStrike" cap="none">
                <a:solidFill>
                  <a:srgbClr val="3C78D8"/>
                </a:solidFill>
                <a:latin typeface="Sniglet" panose="04070505030100020000"/>
                <a:ea typeface="Sniglet" panose="04070505030100020000"/>
                <a:cs typeface="Sniglet" panose="04070505030100020000"/>
                <a:sym typeface="Sniglet" panose="04070505030100020000"/>
                <a:rtl val="0"/>
              </a:defRPr>
            </a:lvl1pPr>
            <a:lvl2pPr lvl="1">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2pPr>
            <a:lvl3pPr lvl="2">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3pPr>
            <a:lvl4pPr lvl="3">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4pPr>
            <a:lvl5pPr lvl="4">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5pPr>
            <a:lvl6pPr lvl="5">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6pPr>
            <a:lvl7pPr lvl="6">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7pPr>
            <a:lvl8pPr lvl="7">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8pPr>
            <a:lvl9pPr lvl="8">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9pPr>
          </a:lstStyle>
          <a:p>
            <a:r>
              <a:rPr lang="en-VN" sz="3200" dirty="0"/>
              <a:t>Câu 2</a:t>
            </a:r>
          </a:p>
        </p:txBody>
      </p:sp>
      <p:sp>
        <p:nvSpPr>
          <p:cNvPr id="10" name="TextBox 9">
            <a:extLst>
              <a:ext uri="{FF2B5EF4-FFF2-40B4-BE49-F238E27FC236}">
                <a16:creationId xmlns:a16="http://schemas.microsoft.com/office/drawing/2014/main" id="{505F0015-3833-CA92-8B1F-331441369536}"/>
              </a:ext>
            </a:extLst>
          </p:cNvPr>
          <p:cNvSpPr txBox="1"/>
          <p:nvPr/>
        </p:nvSpPr>
        <p:spPr>
          <a:xfrm>
            <a:off x="658620" y="4042301"/>
            <a:ext cx="5142755" cy="523220"/>
          </a:xfrm>
          <a:prstGeom prst="rect">
            <a:avLst/>
          </a:prstGeom>
          <a:noFill/>
        </p:spPr>
        <p:txBody>
          <a:bodyPr wrap="none" rtlCol="0">
            <a:spAutoFit/>
          </a:bodyPr>
          <a:lstStyle/>
          <a:p>
            <a:r>
              <a:rPr lang="en-VN" sz="2800" dirty="0"/>
              <a:t>Chu vi đáy của hình lăng trụ là:</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8AEFE6F-D7E1-FFC4-7346-DA1BFDF3B6FC}"/>
                  </a:ext>
                </a:extLst>
              </p:cNvPr>
              <p:cNvSpPr txBox="1"/>
              <p:nvPr/>
            </p:nvSpPr>
            <p:spPr>
              <a:xfrm>
                <a:off x="747924" y="4490548"/>
                <a:ext cx="461976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b="1" i="1" smtClean="0">
                          <a:solidFill>
                            <a:schemeClr val="accent6"/>
                          </a:solidFill>
                          <a:latin typeface="Cambria Math" panose="02040503050406030204" pitchFamily="18" charset="0"/>
                        </a:rPr>
                        <m:t>𝟐</m:t>
                      </m:r>
                      <m:r>
                        <a:rPr lang="vi-VN" sz="2800" b="1" i="1" smtClean="0">
                          <a:solidFill>
                            <a:schemeClr val="accent6"/>
                          </a:solidFill>
                          <a:latin typeface="Cambria Math" panose="02040503050406030204" pitchFamily="18" charset="0"/>
                        </a:rPr>
                        <m:t>+</m:t>
                      </m:r>
                      <m:r>
                        <a:rPr lang="vi-VN" sz="2800" b="1" i="1" smtClean="0">
                          <a:solidFill>
                            <a:schemeClr val="accent6"/>
                          </a:solidFill>
                          <a:latin typeface="Cambria Math" panose="02040503050406030204" pitchFamily="18" charset="0"/>
                        </a:rPr>
                        <m:t>𝟑</m:t>
                      </m:r>
                      <m:r>
                        <a:rPr lang="vi-VN" sz="2800" b="1" i="1" smtClean="0">
                          <a:solidFill>
                            <a:schemeClr val="accent6"/>
                          </a:solidFill>
                          <a:latin typeface="Cambria Math" panose="02040503050406030204" pitchFamily="18" charset="0"/>
                        </a:rPr>
                        <m:t>+</m:t>
                      </m:r>
                      <m:r>
                        <a:rPr lang="vi-VN" sz="2800" b="1" i="1" smtClean="0">
                          <a:solidFill>
                            <a:schemeClr val="accent6"/>
                          </a:solidFill>
                          <a:latin typeface="Cambria Math" panose="02040503050406030204" pitchFamily="18" charset="0"/>
                        </a:rPr>
                        <m:t>𝟒</m:t>
                      </m:r>
                      <m:r>
                        <a:rPr lang="vi-VN" sz="2800" b="1" i="1" smtClean="0">
                          <a:solidFill>
                            <a:schemeClr val="accent6"/>
                          </a:solidFill>
                          <a:latin typeface="Cambria Math" panose="02040503050406030204" pitchFamily="18" charset="0"/>
                        </a:rPr>
                        <m:t>=</m:t>
                      </m:r>
                      <m:r>
                        <a:rPr lang="vi-VN" sz="2800" b="1" i="1" smtClean="0">
                          <a:solidFill>
                            <a:schemeClr val="accent6"/>
                          </a:solidFill>
                          <a:latin typeface="Cambria Math" panose="02040503050406030204" pitchFamily="18" charset="0"/>
                        </a:rPr>
                        <m:t>𝟗</m:t>
                      </m:r>
                      <m:r>
                        <a:rPr lang="vi-VN" sz="2800" b="1" i="1" smtClean="0">
                          <a:solidFill>
                            <a:schemeClr val="accent6"/>
                          </a:solidFill>
                          <a:latin typeface="Cambria Math" panose="02040503050406030204" pitchFamily="18" charset="0"/>
                        </a:rPr>
                        <m:t> </m:t>
                      </m:r>
                      <m:r>
                        <a:rPr lang="vi-VN" sz="2800" b="1" i="1">
                          <a:solidFill>
                            <a:schemeClr val="accent6"/>
                          </a:solidFill>
                          <a:latin typeface="Cambria Math" panose="02040503050406030204" pitchFamily="18" charset="0"/>
                        </a:rPr>
                        <m:t>𝒄𝒎</m:t>
                      </m:r>
                    </m:oMath>
                  </m:oMathPara>
                </a14:m>
                <a:endParaRPr lang="en-VN" sz="2800" b="1" dirty="0">
                  <a:solidFill>
                    <a:schemeClr val="accent6"/>
                  </a:solidFill>
                </a:endParaRPr>
              </a:p>
            </p:txBody>
          </p:sp>
        </mc:Choice>
        <mc:Fallback>
          <p:sp>
            <p:nvSpPr>
              <p:cNvPr id="12" name="TextBox 11">
                <a:extLst>
                  <a:ext uri="{FF2B5EF4-FFF2-40B4-BE49-F238E27FC236}">
                    <a16:creationId xmlns:a16="http://schemas.microsoft.com/office/drawing/2014/main" id="{F8AEFE6F-D7E1-FFC4-7346-DA1BFDF3B6FC}"/>
                  </a:ext>
                </a:extLst>
              </p:cNvPr>
              <p:cNvSpPr txBox="1">
                <a:spLocks noRot="1" noChangeAspect="1" noMove="1" noResize="1" noEditPoints="1" noAdjustHandles="1" noChangeArrowheads="1" noChangeShapeType="1" noTextEdit="1"/>
              </p:cNvSpPr>
              <p:nvPr/>
            </p:nvSpPr>
            <p:spPr>
              <a:xfrm>
                <a:off x="747924" y="4490548"/>
                <a:ext cx="4619766" cy="523220"/>
              </a:xfrm>
              <a:prstGeom prst="rect">
                <a:avLst/>
              </a:prstGeom>
              <a:blipFill>
                <a:blip r:embed="rId2"/>
                <a:stretch>
                  <a:fillRect b="-23810"/>
                </a:stretch>
              </a:blipFill>
            </p:spPr>
            <p:txBody>
              <a:bodyPr/>
              <a:lstStyle/>
              <a:p>
                <a:r>
                  <a:rPr lang="en-VN">
                    <a:noFill/>
                  </a:rPr>
                  <a:t> </a:t>
                </a:r>
              </a:p>
            </p:txBody>
          </p:sp>
        </mc:Fallback>
      </mc:AlternateContent>
      <p:pic>
        <p:nvPicPr>
          <p:cNvPr id="3" name="Picture 2">
            <a:extLst>
              <a:ext uri="{FF2B5EF4-FFF2-40B4-BE49-F238E27FC236}">
                <a16:creationId xmlns:a16="http://schemas.microsoft.com/office/drawing/2014/main" id="{F4BD34B4-36C6-148E-1FA7-36BD75E48DFD}"/>
              </a:ext>
            </a:extLst>
          </p:cNvPr>
          <p:cNvPicPr>
            <a:picLocks noChangeAspect="1"/>
          </p:cNvPicPr>
          <p:nvPr/>
        </p:nvPicPr>
        <p:blipFill>
          <a:blip r:embed="rId3"/>
          <a:stretch>
            <a:fillRect/>
          </a:stretch>
        </p:blipFill>
        <p:spPr>
          <a:xfrm>
            <a:off x="658619" y="695325"/>
            <a:ext cx="7817702" cy="2917780"/>
          </a:xfrm>
          <a:prstGeom prst="rect">
            <a:avLst/>
          </a:prstGeom>
        </p:spPr>
      </p:pic>
    </p:spTree>
    <p:extLst>
      <p:ext uri="{BB962C8B-B14F-4D97-AF65-F5344CB8AC3E}">
        <p14:creationId xmlns:p14="http://schemas.microsoft.com/office/powerpoint/2010/main" val="3503649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20F9-B019-7111-3AD2-F7C949D12198}"/>
              </a:ext>
            </a:extLst>
          </p:cNvPr>
          <p:cNvSpPr>
            <a:spLocks noGrp="1"/>
          </p:cNvSpPr>
          <p:nvPr>
            <p:ph type="title"/>
          </p:nvPr>
        </p:nvSpPr>
        <p:spPr>
          <a:xfrm>
            <a:off x="658620" y="-118758"/>
            <a:ext cx="6140399" cy="857400"/>
          </a:xfrm>
        </p:spPr>
        <p:txBody>
          <a:bodyPr/>
          <a:lstStyle/>
          <a:p>
            <a:r>
              <a:rPr lang="en-VN" sz="4000" dirty="0"/>
              <a:t>Đáp án câu hỏi thảo luận:</a:t>
            </a:r>
          </a:p>
        </p:txBody>
      </p:sp>
      <p:sp>
        <p:nvSpPr>
          <p:cNvPr id="6" name="Title 1">
            <a:extLst>
              <a:ext uri="{FF2B5EF4-FFF2-40B4-BE49-F238E27FC236}">
                <a16:creationId xmlns:a16="http://schemas.microsoft.com/office/drawing/2014/main" id="{B8DAF47D-E8A0-E0CF-D8F5-478C9297B072}"/>
              </a:ext>
            </a:extLst>
          </p:cNvPr>
          <p:cNvSpPr txBox="1">
            <a:spLocks/>
          </p:cNvSpPr>
          <p:nvPr/>
        </p:nvSpPr>
        <p:spPr>
          <a:xfrm>
            <a:off x="658620" y="3515299"/>
            <a:ext cx="1485059" cy="533717"/>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panose="04070505030100020000"/>
              <a:buNone/>
              <a:defRPr sz="1800" b="1" i="0" u="none" strike="noStrike" cap="none">
                <a:solidFill>
                  <a:srgbClr val="3C78D8"/>
                </a:solidFill>
                <a:latin typeface="Sniglet" panose="04070505030100020000"/>
                <a:ea typeface="Sniglet" panose="04070505030100020000"/>
                <a:cs typeface="Sniglet" panose="04070505030100020000"/>
                <a:sym typeface="Sniglet" panose="04070505030100020000"/>
                <a:rtl val="0"/>
              </a:defRPr>
            </a:lvl1pPr>
            <a:lvl2pPr lvl="1">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2pPr>
            <a:lvl3pPr lvl="2">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3pPr>
            <a:lvl4pPr lvl="3">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4pPr>
            <a:lvl5pPr lvl="4">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5pPr>
            <a:lvl6pPr lvl="5">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6pPr>
            <a:lvl7pPr lvl="6">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7pPr>
            <a:lvl8pPr lvl="7">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8pPr>
            <a:lvl9pPr lvl="8">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9pPr>
          </a:lstStyle>
          <a:p>
            <a:r>
              <a:rPr lang="en-VN" sz="3200" dirty="0"/>
              <a:t>Câu 3</a:t>
            </a:r>
          </a:p>
        </p:txBody>
      </p:sp>
      <p:sp>
        <p:nvSpPr>
          <p:cNvPr id="10" name="TextBox 9">
            <a:extLst>
              <a:ext uri="{FF2B5EF4-FFF2-40B4-BE49-F238E27FC236}">
                <a16:creationId xmlns:a16="http://schemas.microsoft.com/office/drawing/2014/main" id="{505F0015-3833-CA92-8B1F-331441369536}"/>
              </a:ext>
            </a:extLst>
          </p:cNvPr>
          <p:cNvSpPr txBox="1"/>
          <p:nvPr/>
        </p:nvSpPr>
        <p:spPr>
          <a:xfrm>
            <a:off x="658620" y="3889901"/>
            <a:ext cx="6811480" cy="584775"/>
          </a:xfrm>
          <a:prstGeom prst="rect">
            <a:avLst/>
          </a:prstGeom>
          <a:noFill/>
        </p:spPr>
        <p:txBody>
          <a:bodyPr wrap="none" rtlCol="0">
            <a:spAutoFit/>
          </a:bodyPr>
          <a:lstStyle/>
          <a:p>
            <a:r>
              <a:rPr lang="en-VN" sz="3200" dirty="0"/>
              <a:t>Chiều cao của hình lăng trụ đứng là:</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8AEFE6F-D7E1-FFC4-7346-DA1BFDF3B6FC}"/>
                  </a:ext>
                </a:extLst>
              </p:cNvPr>
              <p:cNvSpPr txBox="1"/>
              <p:nvPr/>
            </p:nvSpPr>
            <p:spPr>
              <a:xfrm>
                <a:off x="1189118" y="4382951"/>
                <a:ext cx="461976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3200" b="0" i="1" smtClean="0">
                          <a:solidFill>
                            <a:schemeClr val="accent6"/>
                          </a:solidFill>
                          <a:effectLst>
                            <a:outerShdw blurRad="38100" dist="38100" dir="2700000">
                              <a:srgbClr val="C0C0C0"/>
                            </a:outerShdw>
                          </a:effectLst>
                          <a:latin typeface="Cambria Math" panose="02040503050406030204" pitchFamily="18" charset="0"/>
                        </a:rPr>
                        <m:t>3,5 </m:t>
                      </m:r>
                      <m:r>
                        <m:rPr>
                          <m:sty m:val="p"/>
                        </m:rPr>
                        <a:rPr lang="vi-VN" sz="3200" i="1">
                          <a:solidFill>
                            <a:schemeClr val="accent6"/>
                          </a:solidFill>
                          <a:effectLst>
                            <a:outerShdw blurRad="38100" dist="38100" dir="2700000">
                              <a:srgbClr val="C0C0C0"/>
                            </a:outerShdw>
                          </a:effectLst>
                          <a:latin typeface="Cambria Math" panose="02040503050406030204" pitchFamily="18" charset="0"/>
                        </a:rPr>
                        <m:t>cm</m:t>
                      </m:r>
                    </m:oMath>
                  </m:oMathPara>
                </a14:m>
                <a:endParaRPr lang="en-VN" sz="3200" dirty="0"/>
              </a:p>
            </p:txBody>
          </p:sp>
        </mc:Choice>
        <mc:Fallback>
          <p:sp>
            <p:nvSpPr>
              <p:cNvPr id="12" name="TextBox 11">
                <a:extLst>
                  <a:ext uri="{FF2B5EF4-FFF2-40B4-BE49-F238E27FC236}">
                    <a16:creationId xmlns:a16="http://schemas.microsoft.com/office/drawing/2014/main" id="{F8AEFE6F-D7E1-FFC4-7346-DA1BFDF3B6FC}"/>
                  </a:ext>
                </a:extLst>
              </p:cNvPr>
              <p:cNvSpPr txBox="1">
                <a:spLocks noRot="1" noChangeAspect="1" noMove="1" noResize="1" noEditPoints="1" noAdjustHandles="1" noChangeArrowheads="1" noChangeShapeType="1" noTextEdit="1"/>
              </p:cNvSpPr>
              <p:nvPr/>
            </p:nvSpPr>
            <p:spPr>
              <a:xfrm>
                <a:off x="1189118" y="4382951"/>
                <a:ext cx="4619766" cy="584775"/>
              </a:xfrm>
              <a:prstGeom prst="rect">
                <a:avLst/>
              </a:prstGeom>
              <a:blipFill>
                <a:blip r:embed="rId2"/>
                <a:stretch>
                  <a:fillRect b="-31915"/>
                </a:stretch>
              </a:blipFill>
            </p:spPr>
            <p:txBody>
              <a:bodyPr/>
              <a:lstStyle/>
              <a:p>
                <a:r>
                  <a:rPr lang="en-VN">
                    <a:noFill/>
                  </a:rPr>
                  <a:t> </a:t>
                </a:r>
              </a:p>
            </p:txBody>
          </p:sp>
        </mc:Fallback>
      </mc:AlternateContent>
      <p:pic>
        <p:nvPicPr>
          <p:cNvPr id="3" name="Picture 2">
            <a:extLst>
              <a:ext uri="{FF2B5EF4-FFF2-40B4-BE49-F238E27FC236}">
                <a16:creationId xmlns:a16="http://schemas.microsoft.com/office/drawing/2014/main" id="{9C006B4B-A50E-DE62-3D96-4733E26D15FF}"/>
              </a:ext>
            </a:extLst>
          </p:cNvPr>
          <p:cNvPicPr>
            <a:picLocks noChangeAspect="1"/>
          </p:cNvPicPr>
          <p:nvPr/>
        </p:nvPicPr>
        <p:blipFill>
          <a:blip r:embed="rId3"/>
          <a:stretch>
            <a:fillRect/>
          </a:stretch>
        </p:blipFill>
        <p:spPr>
          <a:xfrm>
            <a:off x="745621" y="668823"/>
            <a:ext cx="7417303" cy="2846475"/>
          </a:xfrm>
          <a:prstGeom prst="rect">
            <a:avLst/>
          </a:prstGeom>
        </p:spPr>
      </p:pic>
    </p:spTree>
    <p:extLst>
      <p:ext uri="{BB962C8B-B14F-4D97-AF65-F5344CB8AC3E}">
        <p14:creationId xmlns:p14="http://schemas.microsoft.com/office/powerpoint/2010/main" val="2027698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20F9-B019-7111-3AD2-F7C949D12198}"/>
              </a:ext>
            </a:extLst>
          </p:cNvPr>
          <p:cNvSpPr>
            <a:spLocks noGrp="1"/>
          </p:cNvSpPr>
          <p:nvPr>
            <p:ph type="title"/>
          </p:nvPr>
        </p:nvSpPr>
        <p:spPr>
          <a:xfrm>
            <a:off x="658620" y="-137808"/>
            <a:ext cx="6140399" cy="857400"/>
          </a:xfrm>
        </p:spPr>
        <p:txBody>
          <a:bodyPr/>
          <a:lstStyle/>
          <a:p>
            <a:r>
              <a:rPr lang="en-VN" sz="4000" dirty="0"/>
              <a:t>Đáp án câu hỏi thảo luận:</a:t>
            </a:r>
          </a:p>
        </p:txBody>
      </p:sp>
      <p:sp>
        <p:nvSpPr>
          <p:cNvPr id="6" name="Title 1">
            <a:extLst>
              <a:ext uri="{FF2B5EF4-FFF2-40B4-BE49-F238E27FC236}">
                <a16:creationId xmlns:a16="http://schemas.microsoft.com/office/drawing/2014/main" id="{B8DAF47D-E8A0-E0CF-D8F5-478C9297B072}"/>
              </a:ext>
            </a:extLst>
          </p:cNvPr>
          <p:cNvSpPr txBox="1">
            <a:spLocks/>
          </p:cNvSpPr>
          <p:nvPr/>
        </p:nvSpPr>
        <p:spPr>
          <a:xfrm>
            <a:off x="658620" y="3420049"/>
            <a:ext cx="1417830" cy="533717"/>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panose="04070505030100020000"/>
              <a:buNone/>
              <a:defRPr sz="1800" b="1" i="0" u="none" strike="noStrike" cap="none">
                <a:solidFill>
                  <a:srgbClr val="3C78D8"/>
                </a:solidFill>
                <a:latin typeface="Sniglet" panose="04070505030100020000"/>
                <a:ea typeface="Sniglet" panose="04070505030100020000"/>
                <a:cs typeface="Sniglet" panose="04070505030100020000"/>
                <a:sym typeface="Sniglet" panose="04070505030100020000"/>
                <a:rtl val="0"/>
              </a:defRPr>
            </a:lvl1pPr>
            <a:lvl2pPr lvl="1">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2pPr>
            <a:lvl3pPr lvl="2">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3pPr>
            <a:lvl4pPr lvl="3">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4pPr>
            <a:lvl5pPr lvl="4">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5pPr>
            <a:lvl6pPr lvl="5">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6pPr>
            <a:lvl7pPr lvl="6">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7pPr>
            <a:lvl8pPr lvl="7">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8pPr>
            <a:lvl9pPr lvl="8">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9pPr>
          </a:lstStyle>
          <a:p>
            <a:r>
              <a:rPr lang="en-VN" sz="3200" dirty="0"/>
              <a:t>Câu 4</a:t>
            </a:r>
          </a:p>
        </p:txBody>
      </p:sp>
      <p:sp>
        <p:nvSpPr>
          <p:cNvPr id="10" name="TextBox 9">
            <a:extLst>
              <a:ext uri="{FF2B5EF4-FFF2-40B4-BE49-F238E27FC236}">
                <a16:creationId xmlns:a16="http://schemas.microsoft.com/office/drawing/2014/main" id="{505F0015-3833-CA92-8B1F-331441369536}"/>
              </a:ext>
            </a:extLst>
          </p:cNvPr>
          <p:cNvSpPr txBox="1"/>
          <p:nvPr/>
        </p:nvSpPr>
        <p:spPr>
          <a:xfrm>
            <a:off x="563370" y="3767398"/>
            <a:ext cx="8028180" cy="1077218"/>
          </a:xfrm>
          <a:prstGeom prst="rect">
            <a:avLst/>
          </a:prstGeom>
          <a:noFill/>
        </p:spPr>
        <p:txBody>
          <a:bodyPr wrap="square" rtlCol="0">
            <a:spAutoFit/>
          </a:bodyPr>
          <a:lstStyle/>
          <a:p>
            <a:r>
              <a:rPr lang="en-VN" sz="3200" dirty="0"/>
              <a:t>Tích chu vi đáy và chiều cao hình lăng trụ đứng là:</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8AEFE6F-D7E1-FFC4-7346-DA1BFDF3B6FC}"/>
                  </a:ext>
                </a:extLst>
              </p:cNvPr>
              <p:cNvSpPr txBox="1"/>
              <p:nvPr/>
            </p:nvSpPr>
            <p:spPr>
              <a:xfrm>
                <a:off x="2084468" y="4325801"/>
                <a:ext cx="461976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3200" i="1" smtClean="0">
                          <a:solidFill>
                            <a:schemeClr val="accent6"/>
                          </a:solidFill>
                          <a:effectLst>
                            <a:outerShdw blurRad="38100" dist="38100" dir="2700000">
                              <a:srgbClr val="C0C0C0"/>
                            </a:outerShdw>
                          </a:effectLst>
                          <a:latin typeface="Cambria Math" panose="02040503050406030204" pitchFamily="18" charset="0"/>
                        </a:rPr>
                        <m:t>9</m:t>
                      </m:r>
                      <m:r>
                        <a:rPr lang="vi-VN" sz="3200" b="0" i="1" smtClean="0">
                          <a:solidFill>
                            <a:schemeClr val="accent6"/>
                          </a:solidFill>
                          <a:effectLst>
                            <a:outerShdw blurRad="38100" dist="38100" dir="2700000">
                              <a:srgbClr val="C0C0C0"/>
                            </a:outerShdw>
                          </a:effectLst>
                          <a:latin typeface="Cambria Math" panose="02040503050406030204" pitchFamily="18" charset="0"/>
                        </a:rPr>
                        <m:t>.3,5=31,5  </m:t>
                      </m:r>
                      <m:sSup>
                        <m:sSupPr>
                          <m:ctrlPr>
                            <a:rPr lang="vi-VN" sz="3200" b="0" i="1" smtClean="0">
                              <a:solidFill>
                                <a:schemeClr val="accent6"/>
                              </a:solidFill>
                              <a:effectLst>
                                <a:outerShdw blurRad="38100" dist="38100" dir="2700000">
                                  <a:srgbClr val="C0C0C0"/>
                                </a:outerShdw>
                              </a:effectLst>
                              <a:latin typeface="Cambria Math" panose="02040503050406030204" pitchFamily="18" charset="0"/>
                            </a:rPr>
                          </m:ctrlPr>
                        </m:sSupPr>
                        <m:e>
                          <m:r>
                            <m:rPr>
                              <m:sty m:val="p"/>
                            </m:rPr>
                            <a:rPr lang="vi-VN" sz="3200" i="1">
                              <a:solidFill>
                                <a:schemeClr val="accent6"/>
                              </a:solidFill>
                              <a:effectLst>
                                <a:outerShdw blurRad="38100" dist="38100" dir="2700000">
                                  <a:srgbClr val="C0C0C0"/>
                                </a:outerShdw>
                              </a:effectLst>
                              <a:latin typeface="Cambria Math" panose="02040503050406030204" pitchFamily="18" charset="0"/>
                            </a:rPr>
                            <m:t>cm</m:t>
                          </m:r>
                        </m:e>
                        <m:sup>
                          <m:r>
                            <a:rPr lang="vi-VN" sz="3200" b="0" i="1" smtClean="0">
                              <a:solidFill>
                                <a:schemeClr val="accent6"/>
                              </a:solidFill>
                              <a:effectLst>
                                <a:outerShdw blurRad="38100" dist="38100" dir="2700000">
                                  <a:srgbClr val="C0C0C0"/>
                                </a:outerShdw>
                              </a:effectLst>
                              <a:latin typeface="Cambria Math" panose="02040503050406030204" pitchFamily="18" charset="0"/>
                            </a:rPr>
                            <m:t>2</m:t>
                          </m:r>
                        </m:sup>
                      </m:sSup>
                    </m:oMath>
                  </m:oMathPara>
                </a14:m>
                <a:endParaRPr lang="en-VN" sz="3200" dirty="0"/>
              </a:p>
            </p:txBody>
          </p:sp>
        </mc:Choice>
        <mc:Fallback>
          <p:sp>
            <p:nvSpPr>
              <p:cNvPr id="12" name="TextBox 11">
                <a:extLst>
                  <a:ext uri="{FF2B5EF4-FFF2-40B4-BE49-F238E27FC236}">
                    <a16:creationId xmlns:a16="http://schemas.microsoft.com/office/drawing/2014/main" id="{F8AEFE6F-D7E1-FFC4-7346-DA1BFDF3B6FC}"/>
                  </a:ext>
                </a:extLst>
              </p:cNvPr>
              <p:cNvSpPr txBox="1">
                <a:spLocks noRot="1" noChangeAspect="1" noMove="1" noResize="1" noEditPoints="1" noAdjustHandles="1" noChangeArrowheads="1" noChangeShapeType="1" noTextEdit="1"/>
              </p:cNvSpPr>
              <p:nvPr/>
            </p:nvSpPr>
            <p:spPr>
              <a:xfrm>
                <a:off x="2084468" y="4325801"/>
                <a:ext cx="4619766" cy="584775"/>
              </a:xfrm>
              <a:prstGeom prst="rect">
                <a:avLst/>
              </a:prstGeom>
              <a:blipFill>
                <a:blip r:embed="rId2"/>
                <a:stretch>
                  <a:fillRect b="-31915"/>
                </a:stretch>
              </a:blipFill>
            </p:spPr>
            <p:txBody>
              <a:bodyPr/>
              <a:lstStyle/>
              <a:p>
                <a:r>
                  <a:rPr lang="en-VN">
                    <a:noFill/>
                  </a:rPr>
                  <a:t> </a:t>
                </a:r>
              </a:p>
            </p:txBody>
          </p:sp>
        </mc:Fallback>
      </mc:AlternateContent>
      <p:pic>
        <p:nvPicPr>
          <p:cNvPr id="3" name="Picture 2">
            <a:extLst>
              <a:ext uri="{FF2B5EF4-FFF2-40B4-BE49-F238E27FC236}">
                <a16:creationId xmlns:a16="http://schemas.microsoft.com/office/drawing/2014/main" id="{5DDAC0FC-212F-C417-15F0-F4160AA0AD00}"/>
              </a:ext>
            </a:extLst>
          </p:cNvPr>
          <p:cNvPicPr>
            <a:picLocks noChangeAspect="1"/>
          </p:cNvPicPr>
          <p:nvPr/>
        </p:nvPicPr>
        <p:blipFill>
          <a:blip r:embed="rId3"/>
          <a:stretch>
            <a:fillRect/>
          </a:stretch>
        </p:blipFill>
        <p:spPr>
          <a:xfrm>
            <a:off x="658620" y="627734"/>
            <a:ext cx="7247130" cy="2810695"/>
          </a:xfrm>
          <a:prstGeom prst="rect">
            <a:avLst/>
          </a:prstGeom>
        </p:spPr>
      </p:pic>
    </p:spTree>
    <p:extLst>
      <p:ext uri="{BB962C8B-B14F-4D97-AF65-F5344CB8AC3E}">
        <p14:creationId xmlns:p14="http://schemas.microsoft.com/office/powerpoint/2010/main" val="878563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20F9-B019-7111-3AD2-F7C949D12198}"/>
              </a:ext>
            </a:extLst>
          </p:cNvPr>
          <p:cNvSpPr>
            <a:spLocks noGrp="1"/>
          </p:cNvSpPr>
          <p:nvPr>
            <p:ph type="title"/>
          </p:nvPr>
        </p:nvSpPr>
        <p:spPr>
          <a:xfrm>
            <a:off x="658620" y="-109233"/>
            <a:ext cx="6140399" cy="857400"/>
          </a:xfrm>
        </p:spPr>
        <p:txBody>
          <a:bodyPr/>
          <a:lstStyle/>
          <a:p>
            <a:r>
              <a:rPr lang="en-VN" sz="4000" dirty="0"/>
              <a:t>Đáp án câu hỏi thảo luận:</a:t>
            </a:r>
          </a:p>
        </p:txBody>
      </p:sp>
      <p:sp>
        <p:nvSpPr>
          <p:cNvPr id="6" name="Title 1">
            <a:extLst>
              <a:ext uri="{FF2B5EF4-FFF2-40B4-BE49-F238E27FC236}">
                <a16:creationId xmlns:a16="http://schemas.microsoft.com/office/drawing/2014/main" id="{B8DAF47D-E8A0-E0CF-D8F5-478C9297B072}"/>
              </a:ext>
            </a:extLst>
          </p:cNvPr>
          <p:cNvSpPr txBox="1">
            <a:spLocks/>
          </p:cNvSpPr>
          <p:nvPr/>
        </p:nvSpPr>
        <p:spPr>
          <a:xfrm>
            <a:off x="658620" y="3400999"/>
            <a:ext cx="1513648" cy="533717"/>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panose="04070505030100020000"/>
              <a:buNone/>
              <a:defRPr sz="1800" b="1" i="0" u="none" strike="noStrike" cap="none">
                <a:solidFill>
                  <a:srgbClr val="3C78D8"/>
                </a:solidFill>
                <a:latin typeface="Sniglet" panose="04070505030100020000"/>
                <a:ea typeface="Sniglet" panose="04070505030100020000"/>
                <a:cs typeface="Sniglet" panose="04070505030100020000"/>
                <a:sym typeface="Sniglet" panose="04070505030100020000"/>
                <a:rtl val="0"/>
              </a:defRPr>
            </a:lvl1pPr>
            <a:lvl2pPr lvl="1">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2pPr>
            <a:lvl3pPr lvl="2">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3pPr>
            <a:lvl4pPr lvl="3">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4pPr>
            <a:lvl5pPr lvl="4">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5pPr>
            <a:lvl6pPr lvl="5">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6pPr>
            <a:lvl7pPr lvl="6">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7pPr>
            <a:lvl8pPr lvl="7">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8pPr>
            <a:lvl9pPr lvl="8">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9pPr>
          </a:lstStyle>
          <a:p>
            <a:r>
              <a:rPr lang="en-VN" sz="3200" dirty="0"/>
              <a:t>Câu 5</a:t>
            </a:r>
          </a:p>
        </p:txBody>
      </p:sp>
      <p:sp>
        <p:nvSpPr>
          <p:cNvPr id="10" name="TextBox 9">
            <a:extLst>
              <a:ext uri="{FF2B5EF4-FFF2-40B4-BE49-F238E27FC236}">
                <a16:creationId xmlns:a16="http://schemas.microsoft.com/office/drawing/2014/main" id="{505F0015-3833-CA92-8B1F-331441369536}"/>
              </a:ext>
            </a:extLst>
          </p:cNvPr>
          <p:cNvSpPr txBox="1"/>
          <p:nvPr/>
        </p:nvSpPr>
        <p:spPr>
          <a:xfrm>
            <a:off x="658620" y="3794651"/>
            <a:ext cx="7590030" cy="954107"/>
          </a:xfrm>
          <a:prstGeom prst="rect">
            <a:avLst/>
          </a:prstGeom>
          <a:noFill/>
        </p:spPr>
        <p:txBody>
          <a:bodyPr wrap="square" rtlCol="0">
            <a:spAutoFit/>
          </a:bodyPr>
          <a:lstStyle/>
          <a:p>
            <a:r>
              <a:rPr lang="en-VN" sz="2800" dirty="0"/>
              <a:t>Nhận thấy tổng diện tích ba mặt bên của hình lăng trụ bằng </a:t>
            </a:r>
            <a:r>
              <a:rPr lang="en-VN" sz="2800" b="1" dirty="0">
                <a:solidFill>
                  <a:schemeClr val="accent6"/>
                </a:solidFill>
              </a:rPr>
              <a:t>tích chu vi đáy và chiều cao</a:t>
            </a:r>
          </a:p>
        </p:txBody>
      </p:sp>
      <p:pic>
        <p:nvPicPr>
          <p:cNvPr id="4" name="Picture 3">
            <a:extLst>
              <a:ext uri="{FF2B5EF4-FFF2-40B4-BE49-F238E27FC236}">
                <a16:creationId xmlns:a16="http://schemas.microsoft.com/office/drawing/2014/main" id="{63444181-3910-A4DB-89B2-68272E6CBEE3}"/>
              </a:ext>
            </a:extLst>
          </p:cNvPr>
          <p:cNvPicPr>
            <a:picLocks noChangeAspect="1"/>
          </p:cNvPicPr>
          <p:nvPr/>
        </p:nvPicPr>
        <p:blipFill>
          <a:blip r:embed="rId2"/>
          <a:stretch>
            <a:fillRect/>
          </a:stretch>
        </p:blipFill>
        <p:spPr>
          <a:xfrm>
            <a:off x="658620" y="622434"/>
            <a:ext cx="7106956" cy="2749990"/>
          </a:xfrm>
          <a:prstGeom prst="rect">
            <a:avLst/>
          </a:prstGeom>
        </p:spPr>
      </p:pic>
      <p:cxnSp>
        <p:nvCxnSpPr>
          <p:cNvPr id="7" name="Straight Connector 6">
            <a:extLst>
              <a:ext uri="{FF2B5EF4-FFF2-40B4-BE49-F238E27FC236}">
                <a16:creationId xmlns:a16="http://schemas.microsoft.com/office/drawing/2014/main" id="{8E38D071-6768-CDB6-FD12-033A7FA5D16D}"/>
              </a:ext>
            </a:extLst>
          </p:cNvPr>
          <p:cNvCxnSpPr>
            <a:cxnSpLocks/>
          </p:cNvCxnSpPr>
          <p:nvPr/>
        </p:nvCxnSpPr>
        <p:spPr>
          <a:xfrm>
            <a:off x="3240348" y="1003730"/>
            <a:ext cx="230647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02ADFB-4C08-FDA6-2210-4FC4ABFEF670}"/>
              </a:ext>
            </a:extLst>
          </p:cNvPr>
          <p:cNvCxnSpPr>
            <a:cxnSpLocks/>
          </p:cNvCxnSpPr>
          <p:nvPr/>
        </p:nvCxnSpPr>
        <p:spPr>
          <a:xfrm>
            <a:off x="5636784" y="1022305"/>
            <a:ext cx="783066" cy="366566"/>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4BC2D8CF-1BD9-2C16-6CDB-2F71ADD0C9CE}"/>
                  </a:ext>
                </a:extLst>
              </p:cNvPr>
              <p:cNvSpPr txBox="1"/>
              <p:nvPr/>
            </p:nvSpPr>
            <p:spPr>
              <a:xfrm>
                <a:off x="6002141" y="1152767"/>
                <a:ext cx="2119531" cy="4070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000" b="1" i="1" smtClean="0">
                          <a:solidFill>
                            <a:schemeClr val="accent2"/>
                          </a:solidFill>
                          <a:effectLst>
                            <a:outerShdw blurRad="38100" dist="38100" dir="2700000">
                              <a:srgbClr val="C0C0C0"/>
                            </a:outerShdw>
                          </a:effectLst>
                          <a:latin typeface="Cambria Math" panose="02040503050406030204" pitchFamily="18" charset="0"/>
                        </a:rPr>
                        <m:t>𝟑𝟏</m:t>
                      </m:r>
                      <m:r>
                        <a:rPr lang="vi-VN" sz="2000" b="1" i="1" smtClean="0">
                          <a:solidFill>
                            <a:schemeClr val="accent2"/>
                          </a:solidFill>
                          <a:effectLst>
                            <a:outerShdw blurRad="38100" dist="38100" dir="2700000">
                              <a:srgbClr val="C0C0C0"/>
                            </a:outerShdw>
                          </a:effectLst>
                          <a:latin typeface="Cambria Math" panose="02040503050406030204" pitchFamily="18" charset="0"/>
                        </a:rPr>
                        <m:t>,</m:t>
                      </m:r>
                      <m:r>
                        <a:rPr lang="vi-VN" sz="2000" b="1" i="1" smtClean="0">
                          <a:solidFill>
                            <a:schemeClr val="accent2"/>
                          </a:solidFill>
                          <a:effectLst>
                            <a:outerShdw blurRad="38100" dist="38100" dir="2700000">
                              <a:srgbClr val="C0C0C0"/>
                            </a:outerShdw>
                          </a:effectLst>
                          <a:latin typeface="Cambria Math" panose="02040503050406030204" pitchFamily="18" charset="0"/>
                        </a:rPr>
                        <m:t>𝟓</m:t>
                      </m:r>
                      <m:r>
                        <a:rPr lang="vi-VN" sz="2000" b="1" i="1" smtClean="0">
                          <a:solidFill>
                            <a:schemeClr val="accent2"/>
                          </a:solidFill>
                          <a:effectLst>
                            <a:outerShdw blurRad="38100" dist="38100" dir="2700000">
                              <a:srgbClr val="C0C0C0"/>
                            </a:outerShdw>
                          </a:effectLst>
                          <a:latin typeface="Cambria Math" panose="02040503050406030204" pitchFamily="18" charset="0"/>
                        </a:rPr>
                        <m:t>  </m:t>
                      </m:r>
                      <m:sSup>
                        <m:sSupPr>
                          <m:ctrlPr>
                            <a:rPr lang="vi-VN" sz="2000" b="1" i="1" smtClean="0">
                              <a:solidFill>
                                <a:schemeClr val="accent2"/>
                              </a:solidFill>
                              <a:effectLst>
                                <a:outerShdw blurRad="38100" dist="38100" dir="2700000">
                                  <a:srgbClr val="C0C0C0"/>
                                </a:outerShdw>
                              </a:effectLst>
                              <a:latin typeface="Cambria Math" panose="02040503050406030204" pitchFamily="18" charset="0"/>
                            </a:rPr>
                          </m:ctrlPr>
                        </m:sSupPr>
                        <m:e>
                          <m:r>
                            <a:rPr lang="vi-VN" sz="2000" b="1" i="1">
                              <a:solidFill>
                                <a:schemeClr val="accent2"/>
                              </a:solidFill>
                              <a:effectLst>
                                <a:outerShdw blurRad="38100" dist="38100" dir="2700000">
                                  <a:srgbClr val="C0C0C0"/>
                                </a:outerShdw>
                              </a:effectLst>
                              <a:latin typeface="Cambria Math" panose="02040503050406030204" pitchFamily="18" charset="0"/>
                            </a:rPr>
                            <m:t>𝒄𝒎</m:t>
                          </m:r>
                        </m:e>
                        <m:sup>
                          <m:r>
                            <a:rPr lang="vi-VN" sz="2000" b="1" i="1" smtClean="0">
                              <a:solidFill>
                                <a:schemeClr val="accent2"/>
                              </a:solidFill>
                              <a:effectLst>
                                <a:outerShdw blurRad="38100" dist="38100" dir="2700000">
                                  <a:srgbClr val="C0C0C0"/>
                                </a:outerShdw>
                              </a:effectLst>
                              <a:latin typeface="Cambria Math" panose="02040503050406030204" pitchFamily="18" charset="0"/>
                            </a:rPr>
                            <m:t>𝟐</m:t>
                          </m:r>
                        </m:sup>
                      </m:sSup>
                    </m:oMath>
                  </m:oMathPara>
                </a14:m>
                <a:endParaRPr lang="en-VN" sz="2000" b="1" dirty="0">
                  <a:solidFill>
                    <a:schemeClr val="accent2"/>
                  </a:solidFill>
                </a:endParaRPr>
              </a:p>
            </p:txBody>
          </p:sp>
        </mc:Choice>
        <mc:Fallback>
          <p:sp>
            <p:nvSpPr>
              <p:cNvPr id="16" name="TextBox 15">
                <a:extLst>
                  <a:ext uri="{FF2B5EF4-FFF2-40B4-BE49-F238E27FC236}">
                    <a16:creationId xmlns:a16="http://schemas.microsoft.com/office/drawing/2014/main" id="{4BC2D8CF-1BD9-2C16-6CDB-2F71ADD0C9CE}"/>
                  </a:ext>
                </a:extLst>
              </p:cNvPr>
              <p:cNvSpPr txBox="1">
                <a:spLocks noRot="1" noChangeAspect="1" noMove="1" noResize="1" noEditPoints="1" noAdjustHandles="1" noChangeArrowheads="1" noChangeShapeType="1" noTextEdit="1"/>
              </p:cNvSpPr>
              <p:nvPr/>
            </p:nvSpPr>
            <p:spPr>
              <a:xfrm>
                <a:off x="6002141" y="1152767"/>
                <a:ext cx="2119531" cy="407099"/>
              </a:xfrm>
              <a:prstGeom prst="rect">
                <a:avLst/>
              </a:prstGeom>
              <a:blipFill>
                <a:blip r:embed="rId3"/>
                <a:stretch>
                  <a:fillRect b="-27273"/>
                </a:stretch>
              </a:blipFill>
            </p:spPr>
            <p:txBody>
              <a:bodyPr/>
              <a:lstStyle/>
              <a:p>
                <a:r>
                  <a:rPr lang="en-VN">
                    <a:noFill/>
                  </a:rPr>
                  <a:t> </a:t>
                </a:r>
              </a:p>
            </p:txBody>
          </p:sp>
        </mc:Fallback>
      </mc:AlternateContent>
      <p:cxnSp>
        <p:nvCxnSpPr>
          <p:cNvPr id="18" name="Straight Connector 17">
            <a:extLst>
              <a:ext uri="{FF2B5EF4-FFF2-40B4-BE49-F238E27FC236}">
                <a16:creationId xmlns:a16="http://schemas.microsoft.com/office/drawing/2014/main" id="{CD8EDAF5-AD5B-8863-BDD3-6E80814164C5}"/>
              </a:ext>
            </a:extLst>
          </p:cNvPr>
          <p:cNvCxnSpPr>
            <a:cxnSpLocks/>
          </p:cNvCxnSpPr>
          <p:nvPr/>
        </p:nvCxnSpPr>
        <p:spPr>
          <a:xfrm>
            <a:off x="5354755" y="1356316"/>
            <a:ext cx="92804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8A2AF2-472E-A7D0-4645-B073473A2E31}"/>
              </a:ext>
            </a:extLst>
          </p:cNvPr>
          <p:cNvCxnSpPr>
            <a:cxnSpLocks/>
          </p:cNvCxnSpPr>
          <p:nvPr/>
        </p:nvCxnSpPr>
        <p:spPr>
          <a:xfrm>
            <a:off x="2104030" y="1713641"/>
            <a:ext cx="162478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5C995D5-3E90-DD1F-6168-8B18ADA6F14A}"/>
              </a:ext>
            </a:extLst>
          </p:cNvPr>
          <p:cNvCxnSpPr>
            <a:cxnSpLocks/>
          </p:cNvCxnSpPr>
          <p:nvPr/>
        </p:nvCxnSpPr>
        <p:spPr>
          <a:xfrm flipH="1" flipV="1">
            <a:off x="1559513" y="1429364"/>
            <a:ext cx="527202" cy="26100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2AA88408-E10E-BC22-93FD-DA5192D1EE74}"/>
                  </a:ext>
                </a:extLst>
              </p:cNvPr>
              <p:cNvSpPr txBox="1"/>
              <p:nvPr/>
            </p:nvSpPr>
            <p:spPr>
              <a:xfrm>
                <a:off x="302524" y="1048695"/>
                <a:ext cx="1869744" cy="3755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chemeClr val="accent2">
                              <a:lumMod val="60000"/>
                              <a:lumOff val="40000"/>
                            </a:schemeClr>
                          </a:solidFill>
                          <a:effectLst>
                            <a:outerShdw blurRad="38100" dist="38100" dir="2700000">
                              <a:srgbClr val="C0C0C0"/>
                            </a:outerShdw>
                          </a:effectLst>
                          <a:latin typeface="Cambria Math" panose="02040503050406030204" pitchFamily="18" charset="0"/>
                        </a:rPr>
                        <m:t>𝟑𝟏</m:t>
                      </m:r>
                      <m:r>
                        <a:rPr lang="vi-VN" sz="1800" b="1" i="1" smtClean="0">
                          <a:solidFill>
                            <a:schemeClr val="accent2">
                              <a:lumMod val="60000"/>
                              <a:lumOff val="40000"/>
                            </a:schemeClr>
                          </a:solidFill>
                          <a:effectLst>
                            <a:outerShdw blurRad="38100" dist="38100" dir="2700000">
                              <a:srgbClr val="C0C0C0"/>
                            </a:outerShdw>
                          </a:effectLst>
                          <a:latin typeface="Cambria Math" panose="02040503050406030204" pitchFamily="18" charset="0"/>
                        </a:rPr>
                        <m:t>,</m:t>
                      </m:r>
                      <m:r>
                        <a:rPr lang="vi-VN" sz="1800" b="1" i="1" smtClean="0">
                          <a:solidFill>
                            <a:schemeClr val="accent2">
                              <a:lumMod val="60000"/>
                              <a:lumOff val="40000"/>
                            </a:schemeClr>
                          </a:solidFill>
                          <a:effectLst>
                            <a:outerShdw blurRad="38100" dist="38100" dir="2700000">
                              <a:srgbClr val="C0C0C0"/>
                            </a:outerShdw>
                          </a:effectLst>
                          <a:latin typeface="Cambria Math" panose="02040503050406030204" pitchFamily="18" charset="0"/>
                        </a:rPr>
                        <m:t>𝟓</m:t>
                      </m:r>
                      <m:r>
                        <a:rPr lang="vi-VN" sz="1800" b="1" i="1" smtClean="0">
                          <a:solidFill>
                            <a:schemeClr val="accent2">
                              <a:lumMod val="60000"/>
                              <a:lumOff val="40000"/>
                            </a:schemeClr>
                          </a:solidFill>
                          <a:effectLst>
                            <a:outerShdw blurRad="38100" dist="38100" dir="2700000">
                              <a:srgbClr val="C0C0C0"/>
                            </a:outerShdw>
                          </a:effectLst>
                          <a:latin typeface="Cambria Math" panose="02040503050406030204" pitchFamily="18" charset="0"/>
                        </a:rPr>
                        <m:t>  </m:t>
                      </m:r>
                      <m:sSup>
                        <m:sSupPr>
                          <m:ctrlPr>
                            <a:rPr lang="vi-VN" sz="1800" b="1" i="1" smtClean="0">
                              <a:solidFill>
                                <a:schemeClr val="accent2">
                                  <a:lumMod val="60000"/>
                                  <a:lumOff val="40000"/>
                                </a:schemeClr>
                              </a:solidFill>
                              <a:effectLst>
                                <a:outerShdw blurRad="38100" dist="38100" dir="2700000">
                                  <a:srgbClr val="C0C0C0"/>
                                </a:outerShdw>
                              </a:effectLst>
                              <a:latin typeface="Cambria Math" panose="02040503050406030204" pitchFamily="18" charset="0"/>
                            </a:rPr>
                          </m:ctrlPr>
                        </m:sSupPr>
                        <m:e>
                          <m:r>
                            <a:rPr lang="vi-VN" sz="1800" b="1" i="1">
                              <a:solidFill>
                                <a:schemeClr val="accent2">
                                  <a:lumMod val="60000"/>
                                  <a:lumOff val="40000"/>
                                </a:schemeClr>
                              </a:solidFill>
                              <a:effectLst>
                                <a:outerShdw blurRad="38100" dist="38100" dir="2700000">
                                  <a:srgbClr val="C0C0C0"/>
                                </a:outerShdw>
                              </a:effectLst>
                              <a:latin typeface="Cambria Math" panose="02040503050406030204" pitchFamily="18" charset="0"/>
                            </a:rPr>
                            <m:t>𝒄𝒎</m:t>
                          </m:r>
                        </m:e>
                        <m:sup>
                          <m:r>
                            <a:rPr lang="vi-VN" sz="1800" b="1" i="1" smtClean="0">
                              <a:solidFill>
                                <a:schemeClr val="accent2">
                                  <a:lumMod val="60000"/>
                                  <a:lumOff val="40000"/>
                                </a:schemeClr>
                              </a:solidFill>
                              <a:effectLst>
                                <a:outerShdw blurRad="38100" dist="38100" dir="2700000">
                                  <a:srgbClr val="C0C0C0"/>
                                </a:outerShdw>
                              </a:effectLst>
                              <a:latin typeface="Cambria Math" panose="02040503050406030204" pitchFamily="18" charset="0"/>
                            </a:rPr>
                            <m:t>𝟐</m:t>
                          </m:r>
                        </m:sup>
                      </m:sSup>
                    </m:oMath>
                  </m:oMathPara>
                </a14:m>
                <a:endParaRPr lang="en-VN" sz="1800" b="1" dirty="0">
                  <a:solidFill>
                    <a:schemeClr val="accent2">
                      <a:lumMod val="60000"/>
                      <a:lumOff val="40000"/>
                    </a:schemeClr>
                  </a:solidFill>
                </a:endParaRPr>
              </a:p>
            </p:txBody>
          </p:sp>
        </mc:Choice>
        <mc:Fallback>
          <p:sp>
            <p:nvSpPr>
              <p:cNvPr id="24" name="TextBox 23">
                <a:extLst>
                  <a:ext uri="{FF2B5EF4-FFF2-40B4-BE49-F238E27FC236}">
                    <a16:creationId xmlns:a16="http://schemas.microsoft.com/office/drawing/2014/main" id="{2AA88408-E10E-BC22-93FD-DA5192D1EE74}"/>
                  </a:ext>
                </a:extLst>
              </p:cNvPr>
              <p:cNvSpPr txBox="1">
                <a:spLocks noRot="1" noChangeAspect="1" noMove="1" noResize="1" noEditPoints="1" noAdjustHandles="1" noChangeArrowheads="1" noChangeShapeType="1" noTextEdit="1"/>
              </p:cNvSpPr>
              <p:nvPr/>
            </p:nvSpPr>
            <p:spPr>
              <a:xfrm>
                <a:off x="302524" y="1048695"/>
                <a:ext cx="1869744" cy="375552"/>
              </a:xfrm>
              <a:prstGeom prst="rect">
                <a:avLst/>
              </a:prstGeom>
              <a:blipFill>
                <a:blip r:embed="rId4"/>
                <a:stretch>
                  <a:fillRect b="-25806"/>
                </a:stretch>
              </a:blipFill>
            </p:spPr>
            <p:txBody>
              <a:bodyPr/>
              <a:lstStyle/>
              <a:p>
                <a:r>
                  <a:rPr lang="en-VN">
                    <a:noFill/>
                  </a:rPr>
                  <a:t> </a:t>
                </a:r>
              </a:p>
            </p:txBody>
          </p:sp>
        </mc:Fallback>
      </mc:AlternateContent>
    </p:spTree>
    <p:extLst>
      <p:ext uri="{BB962C8B-B14F-4D97-AF65-F5344CB8AC3E}">
        <p14:creationId xmlns:p14="http://schemas.microsoft.com/office/powerpoint/2010/main" val="3567648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6"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1294830" y="829730"/>
            <a:ext cx="5582220" cy="1159510"/>
          </a:xfrm>
          <a:prstGeom prst="rect">
            <a:avLst/>
          </a:prstGeom>
        </p:spPr>
        <p:txBody>
          <a:bodyPr lIns="91425" tIns="91425" rIns="91425" bIns="91425" anchor="ctr" anchorCtr="0">
            <a:noAutofit/>
          </a:bodyPr>
          <a:lstStyle/>
          <a:p>
            <a:pPr lvl="0">
              <a:spcBef>
                <a:spcPts val="0"/>
              </a:spcBef>
              <a:buNone/>
            </a:pPr>
            <a:r>
              <a:rPr lang="en-US" altLang="en-GB" b="1" dirty="0"/>
              <a:t>T</a:t>
            </a:r>
            <a:r>
              <a:rPr lang="en-VN" altLang="en-GB" b="1" dirty="0"/>
              <a:t>ìm đội về nhất</a:t>
            </a:r>
            <a:endParaRPr lang="vi-VN" altLang="en-US" b="1" dirty="0"/>
          </a:p>
        </p:txBody>
      </p:sp>
      <p:sp>
        <p:nvSpPr>
          <p:cNvPr id="2" name="TextBox 1">
            <a:extLst>
              <a:ext uri="{FF2B5EF4-FFF2-40B4-BE49-F238E27FC236}">
                <a16:creationId xmlns:a16="http://schemas.microsoft.com/office/drawing/2014/main" id="{811C451A-5066-AE13-37C2-18E4EAF8C761}"/>
              </a:ext>
            </a:extLst>
          </p:cNvPr>
          <p:cNvSpPr txBox="1"/>
          <p:nvPr/>
        </p:nvSpPr>
        <p:spPr>
          <a:xfrm>
            <a:off x="1815152" y="2008290"/>
            <a:ext cx="6564573" cy="461665"/>
          </a:xfrm>
          <a:prstGeom prst="rect">
            <a:avLst/>
          </a:prstGeom>
          <a:noFill/>
        </p:spPr>
        <p:txBody>
          <a:bodyPr wrap="square" rtlCol="0">
            <a:spAutoFit/>
          </a:bodyPr>
          <a:lstStyle/>
          <a:p>
            <a:r>
              <a:rPr lang="en-US" sz="2400" dirty="0">
                <a:solidFill>
                  <a:schemeClr val="accent6"/>
                </a:solidFill>
                <a:hlinkClick r:id="rId3">
                  <a:extLst>
                    <a:ext uri="{A12FA001-AC4F-418D-AE19-62706E023703}">
                      <ahyp:hlinkClr xmlns:ahyp="http://schemas.microsoft.com/office/drawing/2018/hyperlinkcolor" val="tx"/>
                    </a:ext>
                  </a:extLst>
                </a:hlinkClick>
              </a:rPr>
              <a:t>https://wordwall.net/vi/result/a/28756934</a:t>
            </a:r>
            <a:endParaRPr lang="en-VN" sz="2400" dirty="0">
              <a:solidFill>
                <a:schemeClr val="accent6"/>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521" name="Shape 521"/>
          <p:cNvSpPr txBox="1">
            <a:spLocks noGrp="1"/>
          </p:cNvSpPr>
          <p:nvPr>
            <p:ph type="title"/>
          </p:nvPr>
        </p:nvSpPr>
        <p:spPr>
          <a:xfrm>
            <a:off x="492172" y="549655"/>
            <a:ext cx="7508828" cy="519438"/>
          </a:xfrm>
          <a:prstGeom prst="rect">
            <a:avLst/>
          </a:prstGeom>
        </p:spPr>
        <p:txBody>
          <a:bodyPr lIns="91425" tIns="91425" rIns="91425" bIns="91425" anchor="b" anchorCtr="0">
            <a:noAutofit/>
          </a:bodyPr>
          <a:lstStyle/>
          <a:p>
            <a:pPr lvl="0" rtl="0">
              <a:spcBef>
                <a:spcPts val="0"/>
              </a:spcBef>
              <a:buNone/>
            </a:pPr>
            <a:r>
              <a:rPr lang="en-US" altLang="en-GB" sz="3200" dirty="0"/>
              <a:t>1. </a:t>
            </a:r>
            <a:r>
              <a:rPr lang="vi-VN" altLang="en-GB" sz="3200" dirty="0"/>
              <a:t>Diện tích xung quanh của hình lăng trụ đứng</a:t>
            </a:r>
            <a:endParaRPr lang="vi-VN" altLang="en-US" sz="3200" dirty="0"/>
          </a:p>
        </p:txBody>
      </p:sp>
      <p:sp>
        <p:nvSpPr>
          <p:cNvPr id="5" name="Rectangles 4"/>
          <p:cNvSpPr/>
          <p:nvPr/>
        </p:nvSpPr>
        <p:spPr>
          <a:xfrm>
            <a:off x="485775" y="959297"/>
            <a:ext cx="5943600" cy="1384995"/>
          </a:xfrm>
          <a:prstGeom prst="rect">
            <a:avLst/>
          </a:prstGeom>
          <a:noFill/>
          <a:ln w="9525">
            <a:noFill/>
          </a:ln>
          <a:extLst>
            <a:ext uri="{909E8E84-426E-40DD-AFC4-6F175D3DCCD1}">
              <a14:hiddenFill xmlns:a14="http://schemas.microsoft.com/office/drawing/2010/main">
                <a:gradFill rotWithShape="1">
                  <a:gsLst>
                    <a:gs pos="0">
                      <a:srgbClr val="000000"/>
                    </a:gs>
                    <a:gs pos="100000">
                      <a:srgbClr val="006666"/>
                    </a:gs>
                  </a:gsLst>
                  <a:lin ang="5400000" scaled="1"/>
                  <a:tileRect/>
                </a:gradFill>
              </a14:hiddenFill>
            </a:ext>
          </a:extLst>
        </p:spPr>
        <p:txBody>
          <a:bodyPr wrap="square">
            <a:spAutoFit/>
          </a:bodyPr>
          <a:lstStyle/>
          <a:p>
            <a:pPr>
              <a:spcBef>
                <a:spcPct val="50000"/>
              </a:spcBef>
            </a:pPr>
            <a:r>
              <a:rPr lang="en-US" sz="2800" b="1" i="1" dirty="0" err="1">
                <a:latin typeface="Times New Roman" panose="02020603050405020304" pitchFamily="18" charset="0"/>
                <a:ea typeface="Times New Roman" panose="02020603050405020304" pitchFamily="18" charset="0"/>
              </a:rPr>
              <a:t>Diện</a:t>
            </a:r>
            <a:r>
              <a:rPr lang="vi-VN" sz="2800" b="1" i="1" dirty="0">
                <a:latin typeface="Times New Roman" panose="02020603050405020304" pitchFamily="18" charset="0"/>
                <a:ea typeface="Times New Roman" panose="02020603050405020304" pitchFamily="18" charset="0"/>
              </a:rPr>
              <a:t> tích xung quanh của hình lăng trụ đứng bằng chu vi đáy nhân với chiều cao</a:t>
            </a:r>
            <a:r>
              <a:rPr lang="en-VN" sz="2800" dirty="0"/>
              <a:t> </a:t>
            </a:r>
            <a:endParaRPr lang="vi-VN" sz="2400" dirty="0">
              <a:solidFill>
                <a:schemeClr val="accent1">
                  <a:lumMod val="50000"/>
                </a:schemeClr>
              </a:solidFill>
              <a:effectLst>
                <a:outerShdw blurRad="38100" dist="38100" dir="2700000">
                  <a:srgbClr val="C0C0C0"/>
                </a:outerShdw>
              </a:effectLst>
              <a:latin typeface="Dosis" panose="02010503020202060003" charset="0"/>
              <a:cs typeface="Dosis" panose="02010503020202060003" charset="0"/>
            </a:endParaRPr>
          </a:p>
        </p:txBody>
      </p:sp>
      <p:graphicFrame>
        <p:nvGraphicFramePr>
          <p:cNvPr id="3" name="Object -2147482523"/>
          <p:cNvGraphicFramePr>
            <a:graphicFrameLocks noChangeAspect="1"/>
          </p:cNvGraphicFramePr>
          <p:nvPr/>
        </p:nvGraphicFramePr>
        <p:xfrm>
          <a:off x="5049203" y="4341495"/>
          <a:ext cx="177165" cy="333375"/>
        </p:xfrm>
        <a:graphic>
          <a:graphicData uri="http://schemas.openxmlformats.org/presentationml/2006/ole">
            <mc:AlternateContent xmlns:mc="http://schemas.openxmlformats.org/markup-compatibility/2006">
              <mc:Choice xmlns:v="urn:schemas-microsoft-com:vml" Requires="v">
                <p:oleObj r:id="rId3" imgW="114300" imgH="215900" progId="Equation.3">
                  <p:embed/>
                </p:oleObj>
              </mc:Choice>
              <mc:Fallback>
                <p:oleObj r:id="rId3" imgW="114300" imgH="215900" progId="Equation.3">
                  <p:embed/>
                  <p:pic>
                    <p:nvPicPr>
                      <p:cNvPr id="0" name="Picture 11"/>
                      <p:cNvPicPr/>
                      <p:nvPr/>
                    </p:nvPicPr>
                    <p:blipFill>
                      <a:blip r:embed="rId4"/>
                      <a:stretch>
                        <a:fillRect/>
                      </a:stretch>
                    </p:blipFill>
                    <p:spPr>
                      <a:xfrm>
                        <a:off x="5049203" y="4341495"/>
                        <a:ext cx="177165" cy="333375"/>
                      </a:xfrm>
                      <a:prstGeom prst="rect">
                        <a:avLst/>
                      </a:prstGeom>
                      <a:noFill/>
                      <a:ln w="38100">
                        <a:noFill/>
                        <a:miter/>
                      </a:ln>
                    </p:spPr>
                  </p:pic>
                </p:oleObj>
              </mc:Fallback>
            </mc:AlternateContent>
          </a:graphicData>
        </a:graphic>
      </p:graphicFrame>
      <p:sp>
        <p:nvSpPr>
          <p:cNvPr id="7" name="Rectangles 24">
            <a:extLst>
              <a:ext uri="{FF2B5EF4-FFF2-40B4-BE49-F238E27FC236}">
                <a16:creationId xmlns:a16="http://schemas.microsoft.com/office/drawing/2014/main" id="{4B51DEA5-245A-DF42-9007-A85B30897F50}"/>
              </a:ext>
            </a:extLst>
          </p:cNvPr>
          <p:cNvSpPr/>
          <p:nvPr/>
        </p:nvSpPr>
        <p:spPr>
          <a:xfrm>
            <a:off x="485776" y="3490734"/>
            <a:ext cx="6115049" cy="1569660"/>
          </a:xfrm>
          <a:prstGeom prst="rect">
            <a:avLst/>
          </a:prstGeom>
          <a:noFill/>
          <a:ln w="9525">
            <a:noFill/>
          </a:ln>
          <a:extLst>
            <a:ext uri="{909E8E84-426E-40DD-AFC4-6F175D3DCCD1}">
              <a14:hiddenFill xmlns:a14="http://schemas.microsoft.com/office/drawing/2010/main">
                <a:gradFill rotWithShape="1">
                  <a:gsLst>
                    <a:gs pos="0">
                      <a:srgbClr val="000000"/>
                    </a:gs>
                    <a:gs pos="100000">
                      <a:srgbClr val="006666"/>
                    </a:gs>
                  </a:gsLst>
                  <a:lin ang="5400000" scaled="1"/>
                  <a:tileRect/>
                </a:gradFill>
              </a14:hiddenFill>
            </a:ext>
          </a:extLst>
        </p:spPr>
        <p:txBody>
          <a:bodyPr wrap="square">
            <a:spAutoFit/>
          </a:bodyPr>
          <a:lstStyle/>
          <a:p>
            <a:pPr eaLnBrk="1" hangingPunct="1">
              <a:spcBef>
                <a:spcPct val="50000"/>
              </a:spcBef>
            </a:pPr>
            <a:r>
              <a:rPr lang="vi-VN" sz="2800" b="1" dirty="0">
                <a:solidFill>
                  <a:schemeClr val="accent6"/>
                </a:solidFill>
                <a:effectLst>
                  <a:outerShdw blurRad="38100" dist="38100" dir="2700000">
                    <a:srgbClr val="C0C0C0"/>
                  </a:outerShdw>
                </a:effectLst>
                <a:latin typeface="Dosis" panose="02010503020202060003" charset="0"/>
                <a:cs typeface="Dosis" panose="02010503020202060003" charset="0"/>
              </a:rPr>
              <a:t>Chú ý: </a:t>
            </a:r>
            <a:r>
              <a:rPr lang="vi-VN" sz="2800" dirty="0">
                <a:solidFill>
                  <a:schemeClr val="tx1"/>
                </a:solidFill>
                <a:effectLst>
                  <a:outerShdw blurRad="38100" dist="38100" dir="2700000">
                    <a:srgbClr val="C0C0C0"/>
                  </a:outerShdw>
                </a:effectLst>
                <a:latin typeface="Dosis" panose="02010503020202060003" charset="0"/>
                <a:cs typeface="Dosis" panose="02010503020202060003" charset="0"/>
              </a:rPr>
              <a:t> </a:t>
            </a:r>
            <a:r>
              <a:rPr lang="vi-VN" sz="3200" dirty="0">
                <a:latin typeface="Times New Roman" panose="02020603050405020304" pitchFamily="18" charset="0"/>
                <a:ea typeface="Times New Roman" panose="02020603050405020304" pitchFamily="18" charset="0"/>
              </a:rPr>
              <a:t>Diện tích toàn phần của hình lăng trụ đứng bằng tổng diện tích xung quanh và diện tích hai đáy</a:t>
            </a:r>
            <a:endParaRPr lang="en-US" altLang="vi-VN" sz="2800" i="1" dirty="0">
              <a:solidFill>
                <a:schemeClr val="accent6"/>
              </a:solidFill>
              <a:effectLst>
                <a:outerShdw blurRad="38100" dist="38100" dir="2700000">
                  <a:srgbClr val="C0C0C0"/>
                </a:outerShdw>
              </a:effectLst>
              <a:latin typeface="Cambria Math" panose="02040503050406030204" charset="0"/>
              <a:cs typeface="Cambria Math" panose="02040503050406030204"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81E2437-FDF8-B5DB-5AE3-84F2DBCF5D02}"/>
                  </a:ext>
                </a:extLst>
              </p:cNvPr>
              <p:cNvSpPr txBox="1"/>
              <p:nvPr/>
            </p:nvSpPr>
            <p:spPr>
              <a:xfrm>
                <a:off x="-286" y="2224056"/>
                <a:ext cx="6229636" cy="1254126"/>
              </a:xfrm>
              <a:prstGeom prst="rect">
                <a:avLst/>
              </a:prstGeom>
              <a:noFill/>
            </p:spPr>
            <p:txBody>
              <a:bodyPr wrap="squar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VN" sz="3200" b="1" i="1" smtClean="0">
                              <a:solidFill>
                                <a:schemeClr val="accent6"/>
                              </a:solidFill>
                              <a:effectLst/>
                              <a:latin typeface="Cambria Math" panose="02040503050406030204" pitchFamily="18" charset="0"/>
                              <a:ea typeface="Times New Roman" panose="02020603050405020304" pitchFamily="18" charset="0"/>
                            </a:rPr>
                          </m:ctrlPr>
                        </m:sSubPr>
                        <m:e>
                          <m:r>
                            <a:rPr lang="vi-VN" sz="3200" b="1" i="1">
                              <a:solidFill>
                                <a:schemeClr val="accent6"/>
                              </a:solidFill>
                              <a:effectLst/>
                              <a:latin typeface="Cambria Math" panose="02040503050406030204" pitchFamily="18" charset="0"/>
                              <a:ea typeface="Times New Roman" panose="02020603050405020304" pitchFamily="18" charset="0"/>
                            </a:rPr>
                            <m:t>𝑺</m:t>
                          </m:r>
                        </m:e>
                        <m:sub>
                          <m:r>
                            <a:rPr lang="vi-VN" sz="3200" b="1" i="1">
                              <a:solidFill>
                                <a:schemeClr val="accent6"/>
                              </a:solidFill>
                              <a:effectLst/>
                              <a:latin typeface="Cambria Math" panose="02040503050406030204" pitchFamily="18" charset="0"/>
                              <a:ea typeface="Times New Roman" panose="02020603050405020304" pitchFamily="18" charset="0"/>
                            </a:rPr>
                            <m:t>𝒙𝒒</m:t>
                          </m:r>
                        </m:sub>
                      </m:sSub>
                      <m:r>
                        <a:rPr lang="vi-VN" sz="3200" b="1" i="1">
                          <a:solidFill>
                            <a:schemeClr val="accent6"/>
                          </a:solidFill>
                          <a:effectLst/>
                          <a:latin typeface="Cambria Math" panose="02040503050406030204" pitchFamily="18" charset="0"/>
                          <a:ea typeface="Times New Roman" panose="02020603050405020304" pitchFamily="18" charset="0"/>
                        </a:rPr>
                        <m:t>=</m:t>
                      </m:r>
                      <m:sSub>
                        <m:sSubPr>
                          <m:ctrlPr>
                            <a:rPr lang="en-VN" sz="3200" b="1" i="1">
                              <a:solidFill>
                                <a:schemeClr val="accent6"/>
                              </a:solidFill>
                              <a:effectLst/>
                              <a:latin typeface="Cambria Math" panose="02040503050406030204" pitchFamily="18" charset="0"/>
                              <a:ea typeface="Times New Roman" panose="02020603050405020304" pitchFamily="18" charset="0"/>
                            </a:rPr>
                          </m:ctrlPr>
                        </m:sSubPr>
                        <m:e>
                          <m:r>
                            <a:rPr lang="vi-VN" sz="3200" b="1" i="1">
                              <a:solidFill>
                                <a:schemeClr val="accent6"/>
                              </a:solidFill>
                              <a:effectLst/>
                              <a:latin typeface="Cambria Math" panose="02040503050406030204" pitchFamily="18" charset="0"/>
                              <a:ea typeface="Times New Roman" panose="02020603050405020304" pitchFamily="18" charset="0"/>
                            </a:rPr>
                            <m:t>𝑪</m:t>
                          </m:r>
                        </m:e>
                        <m:sub>
                          <m:r>
                            <a:rPr lang="vi-VN" sz="3200" b="1" i="1">
                              <a:solidFill>
                                <a:schemeClr val="accent6"/>
                              </a:solidFill>
                              <a:effectLst/>
                              <a:latin typeface="Cambria Math" panose="02040503050406030204" pitchFamily="18" charset="0"/>
                              <a:ea typeface="Times New Roman" panose="02020603050405020304" pitchFamily="18" charset="0"/>
                            </a:rPr>
                            <m:t>đá</m:t>
                          </m:r>
                          <m:r>
                            <a:rPr lang="vi-VN" sz="3200" b="1" i="1">
                              <a:solidFill>
                                <a:schemeClr val="accent6"/>
                              </a:solidFill>
                              <a:effectLst/>
                              <a:latin typeface="Cambria Math" panose="02040503050406030204" pitchFamily="18" charset="0"/>
                              <a:ea typeface="Times New Roman" panose="02020603050405020304" pitchFamily="18" charset="0"/>
                            </a:rPr>
                            <m:t>𝒚</m:t>
                          </m:r>
                        </m:sub>
                      </m:sSub>
                      <m:r>
                        <a:rPr lang="vi-VN" sz="3200" b="1" i="1">
                          <a:solidFill>
                            <a:schemeClr val="accent6"/>
                          </a:solidFill>
                          <a:effectLst/>
                          <a:latin typeface="Cambria Math" panose="02040503050406030204" pitchFamily="18" charset="0"/>
                          <a:ea typeface="Times New Roman" panose="02020603050405020304" pitchFamily="18" charset="0"/>
                        </a:rPr>
                        <m:t>.</m:t>
                      </m:r>
                      <m:r>
                        <a:rPr lang="vi-VN" sz="3200" b="1" i="1">
                          <a:solidFill>
                            <a:schemeClr val="accent6"/>
                          </a:solidFill>
                          <a:effectLst/>
                          <a:latin typeface="Cambria Math" panose="02040503050406030204" pitchFamily="18" charset="0"/>
                          <a:ea typeface="Times New Roman" panose="02020603050405020304" pitchFamily="18" charset="0"/>
                        </a:rPr>
                        <m:t>𝒉</m:t>
                      </m:r>
                    </m:oMath>
                  </m:oMathPara>
                </a14:m>
                <a:endParaRPr lang="en-VN" sz="3200" dirty="0">
                  <a:solidFill>
                    <a:schemeClr val="accent6"/>
                  </a:solidFill>
                  <a:effectLst/>
                  <a:latin typeface="Times New Roman" panose="02020603050405020304" pitchFamily="18" charset="0"/>
                  <a:ea typeface="Times New Roman" panose="02020603050405020304" pitchFamily="18" charset="0"/>
                </a:endParaRPr>
              </a:p>
              <a:p>
                <a:pPr>
                  <a:spcBef>
                    <a:spcPts val="600"/>
                  </a:spcBef>
                  <a:spcAft>
                    <a:spcPts val="600"/>
                  </a:spcAft>
                </a:pPr>
                <a:r>
                  <a:rPr lang="vi-VN" sz="2000" b="1" dirty="0">
                    <a:solidFill>
                      <a:srgbClr val="000000"/>
                    </a:solidFill>
                    <a:effectLst/>
                    <a:latin typeface="Times New Roman" panose="02020603050405020304" pitchFamily="18" charset="0"/>
                    <a:ea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rPr>
                  <a:t>(</a:t>
                </a:r>
                <a14:m>
                  <m:oMath xmlns:m="http://schemas.openxmlformats.org/officeDocument/2006/math">
                    <m:sSub>
                      <m:sSubPr>
                        <m:ctrlPr>
                          <a:rPr lang="en-VN" sz="2800" b="1" i="1" smtClean="0">
                            <a:solidFill>
                              <a:schemeClr val="accent6"/>
                            </a:solidFill>
                            <a:effectLst/>
                            <a:latin typeface="Cambria Math" panose="02040503050406030204" pitchFamily="18" charset="0"/>
                            <a:ea typeface="Times New Roman" panose="02020603050405020304" pitchFamily="18" charset="0"/>
                          </a:rPr>
                        </m:ctrlPr>
                      </m:sSubPr>
                      <m:e>
                        <m:r>
                          <a:rPr lang="vi-VN" sz="2800" b="1" i="1">
                            <a:solidFill>
                              <a:schemeClr val="accent6"/>
                            </a:solidFill>
                            <a:effectLst/>
                            <a:latin typeface="Cambria Math" panose="02040503050406030204" pitchFamily="18" charset="0"/>
                            <a:ea typeface="Times New Roman" panose="02020603050405020304" pitchFamily="18" charset="0"/>
                          </a:rPr>
                          <m:t>𝑪</m:t>
                        </m:r>
                      </m:e>
                      <m:sub>
                        <m:r>
                          <a:rPr lang="vi-VN" sz="2800" b="1" i="1">
                            <a:solidFill>
                              <a:schemeClr val="accent6"/>
                            </a:solidFill>
                            <a:effectLst/>
                            <a:latin typeface="Cambria Math" panose="02040503050406030204" pitchFamily="18" charset="0"/>
                            <a:ea typeface="Times New Roman" panose="02020603050405020304" pitchFamily="18" charset="0"/>
                          </a:rPr>
                          <m:t>đá</m:t>
                        </m:r>
                        <m:r>
                          <a:rPr lang="vi-VN" sz="2800" b="1" i="1">
                            <a:solidFill>
                              <a:schemeClr val="accent6"/>
                            </a:solidFill>
                            <a:effectLst/>
                            <a:latin typeface="Cambria Math" panose="02040503050406030204" pitchFamily="18" charset="0"/>
                            <a:ea typeface="Times New Roman" panose="02020603050405020304" pitchFamily="18" charset="0"/>
                          </a:rPr>
                          <m:t>𝒚</m:t>
                        </m:r>
                      </m:sub>
                    </m:sSub>
                  </m:oMath>
                </a14:m>
                <a:r>
                  <a:rPr lang="vi-VN" sz="2800" b="1" dirty="0">
                    <a:solidFill>
                      <a:schemeClr val="accent6"/>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là chu vi đáy</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a:solidFill>
                      <a:schemeClr val="accent6"/>
                    </a:solidFill>
                    <a:effectLst/>
                    <a:latin typeface="Times New Roman" panose="02020603050405020304" pitchFamily="18" charset="0"/>
                    <a:ea typeface="Times New Roman" panose="02020603050405020304" pitchFamily="18" charset="0"/>
                  </a:rPr>
                  <a:t>h</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là chiều cao</a:t>
                </a:r>
                <a:r>
                  <a:rPr lang="vi-VN" sz="2800" b="1" dirty="0">
                    <a:solidFill>
                      <a:srgbClr val="000000"/>
                    </a:solidFill>
                    <a:effectLst/>
                    <a:latin typeface="Times New Roman" panose="02020603050405020304" pitchFamily="18" charset="0"/>
                    <a:ea typeface="Times New Roman" panose="02020603050405020304" pitchFamily="18" charset="0"/>
                  </a:rPr>
                  <a:t>)</a:t>
                </a:r>
                <a:endParaRPr lang="en-VN" sz="2000" dirty="0">
                  <a:solidFill>
                    <a:srgbClr val="000000"/>
                  </a:solidFill>
                  <a:effectLst/>
                  <a:latin typeface="Times New Roman" panose="02020603050405020304" pitchFamily="18" charset="0"/>
                  <a:ea typeface="Times New Roman" panose="02020603050405020304" pitchFamily="18" charset="0"/>
                </a:endParaRPr>
              </a:p>
            </p:txBody>
          </p:sp>
        </mc:Choice>
        <mc:Fallback>
          <p:sp>
            <p:nvSpPr>
              <p:cNvPr id="9" name="TextBox 8">
                <a:extLst>
                  <a:ext uri="{FF2B5EF4-FFF2-40B4-BE49-F238E27FC236}">
                    <a16:creationId xmlns:a16="http://schemas.microsoft.com/office/drawing/2014/main" id="{081E2437-FDF8-B5DB-5AE3-84F2DBCF5D02}"/>
                  </a:ext>
                </a:extLst>
              </p:cNvPr>
              <p:cNvSpPr txBox="1">
                <a:spLocks noRot="1" noChangeAspect="1" noMove="1" noResize="1" noEditPoints="1" noAdjustHandles="1" noChangeArrowheads="1" noChangeShapeType="1" noTextEdit="1"/>
              </p:cNvSpPr>
              <p:nvPr/>
            </p:nvSpPr>
            <p:spPr>
              <a:xfrm>
                <a:off x="-286" y="2224056"/>
                <a:ext cx="6229636" cy="1254126"/>
              </a:xfrm>
              <a:prstGeom prst="rect">
                <a:avLst/>
              </a:prstGeom>
              <a:blipFill>
                <a:blip r:embed="rId5"/>
                <a:stretch>
                  <a:fillRect b="-10000"/>
                </a:stretch>
              </a:blipFill>
            </p:spPr>
            <p:txBody>
              <a:bodyPr/>
              <a:lstStyle/>
              <a:p>
                <a:r>
                  <a:rPr lang="en-VN">
                    <a:noFill/>
                  </a:rPr>
                  <a:t> </a:t>
                </a:r>
              </a:p>
            </p:txBody>
          </p:sp>
        </mc:Fallback>
      </mc:AlternateContent>
      <p:pic>
        <p:nvPicPr>
          <p:cNvPr id="11" name="Picture 10">
            <a:extLst>
              <a:ext uri="{FF2B5EF4-FFF2-40B4-BE49-F238E27FC236}">
                <a16:creationId xmlns:a16="http://schemas.microsoft.com/office/drawing/2014/main" id="{491A16EE-5E82-0326-656F-7FC9A9796CEA}"/>
              </a:ext>
            </a:extLst>
          </p:cNvPr>
          <p:cNvPicPr>
            <a:picLocks noChangeAspect="1"/>
          </p:cNvPicPr>
          <p:nvPr/>
        </p:nvPicPr>
        <p:blipFill>
          <a:blip r:embed="rId6"/>
          <a:stretch>
            <a:fillRect/>
          </a:stretch>
        </p:blipFill>
        <p:spPr>
          <a:xfrm>
            <a:off x="6316306" y="549655"/>
            <a:ext cx="2448372" cy="349315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521" name="Shape 521"/>
          <p:cNvSpPr txBox="1">
            <a:spLocks noGrp="1"/>
          </p:cNvSpPr>
          <p:nvPr>
            <p:ph type="title"/>
          </p:nvPr>
        </p:nvSpPr>
        <p:spPr>
          <a:xfrm>
            <a:off x="693803" y="1086636"/>
            <a:ext cx="8082421" cy="461645"/>
          </a:xfrm>
          <a:prstGeom prst="rect">
            <a:avLst/>
          </a:prstGeom>
        </p:spPr>
        <p:txBody>
          <a:bodyPr lIns="91425" tIns="91425" rIns="91425" bIns="91425" anchor="b" anchorCtr="0">
            <a:noAutofit/>
          </a:bodyPr>
          <a:lstStyle/>
          <a:p>
            <a:pPr lvl="0" rtl="0">
              <a:spcBef>
                <a:spcPts val="0"/>
              </a:spcBef>
              <a:buNone/>
            </a:pPr>
            <a:r>
              <a:rPr lang="en-US" altLang="en-US" sz="4800" dirty="0"/>
              <a:t> </a:t>
            </a:r>
            <a:r>
              <a:rPr lang="en-US" altLang="en-US" sz="4800" dirty="0" err="1"/>
              <a:t>Ví</a:t>
            </a:r>
            <a:r>
              <a:rPr lang="en-US" altLang="en-US" sz="4800" dirty="0"/>
              <a:t> </a:t>
            </a:r>
            <a:r>
              <a:rPr lang="en-US" altLang="en-US" sz="4800" dirty="0" err="1"/>
              <a:t>dụ</a:t>
            </a:r>
            <a:r>
              <a:rPr lang="en-US" altLang="en-US" sz="4800" dirty="0"/>
              <a:t>: </a:t>
            </a:r>
            <a:r>
              <a:rPr lang="en-US" altLang="en-US" sz="3200" dirty="0" err="1"/>
              <a:t>Tính</a:t>
            </a:r>
            <a:r>
              <a:rPr lang="en-US" altLang="en-US" sz="3200" dirty="0"/>
              <a:t> </a:t>
            </a:r>
            <a:r>
              <a:rPr lang="en-US" altLang="en-US" sz="3200" dirty="0" err="1"/>
              <a:t>diện</a:t>
            </a:r>
            <a:r>
              <a:rPr lang="en-US" altLang="en-US" sz="3200" dirty="0"/>
              <a:t> </a:t>
            </a:r>
            <a:r>
              <a:rPr lang="en-US" altLang="en-US" sz="3200" dirty="0" err="1"/>
              <a:t>tích</a:t>
            </a:r>
            <a:r>
              <a:rPr lang="en-US" altLang="en-US" sz="3200" dirty="0"/>
              <a:t> </a:t>
            </a:r>
            <a:r>
              <a:rPr lang="en-US" altLang="en-US" sz="3200" dirty="0" err="1"/>
              <a:t>xung</a:t>
            </a:r>
            <a:r>
              <a:rPr lang="en-US" altLang="en-US" sz="3200" dirty="0"/>
              <a:t> </a:t>
            </a:r>
            <a:r>
              <a:rPr lang="en-US" altLang="en-US" sz="3200" dirty="0" err="1"/>
              <a:t>quanh</a:t>
            </a:r>
            <a:r>
              <a:rPr lang="en-US" altLang="en-US" sz="3200" dirty="0"/>
              <a:t> </a:t>
            </a:r>
            <a:r>
              <a:rPr lang="en-US" altLang="en-US" sz="3200" dirty="0" err="1"/>
              <a:t>của</a:t>
            </a:r>
            <a:r>
              <a:rPr lang="en-US" altLang="en-US" sz="3200" dirty="0"/>
              <a:t> </a:t>
            </a:r>
            <a:r>
              <a:rPr lang="en-US" altLang="en-US" sz="3200" dirty="0" err="1"/>
              <a:t>hình</a:t>
            </a:r>
            <a:r>
              <a:rPr lang="en-US" altLang="en-US" sz="3200" dirty="0"/>
              <a:t> </a:t>
            </a:r>
            <a:r>
              <a:rPr lang="en-US" altLang="en-US" sz="3200" dirty="0" err="1"/>
              <a:t>lăng</a:t>
            </a:r>
            <a:r>
              <a:rPr lang="en-US" altLang="en-US" sz="3200" dirty="0"/>
              <a:t> </a:t>
            </a:r>
            <a:r>
              <a:rPr lang="en-US" altLang="en-US" sz="3200" dirty="0" err="1"/>
              <a:t>trụ</a:t>
            </a:r>
            <a:r>
              <a:rPr lang="en-US" altLang="en-US" sz="3200" dirty="0"/>
              <a:t> </a:t>
            </a:r>
            <a:r>
              <a:rPr lang="en-US" altLang="en-US" sz="3200" dirty="0" err="1"/>
              <a:t>sau</a:t>
            </a:r>
            <a:endParaRPr lang="vi-VN" altLang="en-US" sz="4800" dirty="0"/>
          </a:p>
        </p:txBody>
      </p:sp>
      <p:sp>
        <p:nvSpPr>
          <p:cNvPr id="5" name="Rectangles 4"/>
          <p:cNvSpPr/>
          <p:nvPr/>
        </p:nvSpPr>
        <p:spPr>
          <a:xfrm>
            <a:off x="693803" y="1548281"/>
            <a:ext cx="4651193" cy="1754326"/>
          </a:xfrm>
          <a:prstGeom prst="rect">
            <a:avLst/>
          </a:prstGeom>
          <a:noFill/>
          <a:ln w="9525">
            <a:solidFill>
              <a:schemeClr val="accent6"/>
            </a:solidFill>
          </a:ln>
          <a:extLst>
            <a:ext uri="{909E8E84-426E-40DD-AFC4-6F175D3DCCD1}">
              <a14:hiddenFill xmlns:a14="http://schemas.microsoft.com/office/drawing/2010/main">
                <a:gradFill rotWithShape="1">
                  <a:gsLst>
                    <a:gs pos="0">
                      <a:srgbClr val="000000"/>
                    </a:gs>
                    <a:gs pos="100000">
                      <a:srgbClr val="006666"/>
                    </a:gs>
                  </a:gsLst>
                  <a:lin ang="5400000" scaled="1"/>
                  <a:tileRect/>
                </a:gradFill>
              </a14:hiddenFill>
            </a:ext>
          </a:extLst>
        </p:spPr>
        <p:txBody>
          <a:bodyPr wrap="square">
            <a:spAutoFit/>
          </a:bodyPr>
          <a:lstStyle/>
          <a:p>
            <a:pPr eaLnBrk="1" hangingPunct="1">
              <a:spcBef>
                <a:spcPct val="50000"/>
              </a:spcBef>
            </a:pPr>
            <a:r>
              <a:rPr lang="vi-VN" sz="3600" dirty="0">
                <a:solidFill>
                  <a:schemeClr val="accent1">
                    <a:lumMod val="50000"/>
                  </a:schemeClr>
                </a:solidFill>
                <a:effectLst>
                  <a:outerShdw blurRad="38100" dist="38100" dir="2700000">
                    <a:srgbClr val="C0C0C0"/>
                  </a:outerShdw>
                </a:effectLst>
                <a:latin typeface="Dosis" panose="02010503020202060003" charset="0"/>
                <a:cs typeface="Dosis" panose="02010503020202060003" charset="0"/>
              </a:rPr>
              <a:t>Diện tích xung quanh của hình lăng trụ đứng tam giác là: </a:t>
            </a:r>
          </a:p>
        </p:txBody>
      </p:sp>
      <p:graphicFrame>
        <p:nvGraphicFramePr>
          <p:cNvPr id="3" name="Object -2147482523"/>
          <p:cNvGraphicFramePr>
            <a:graphicFrameLocks noChangeAspect="1"/>
          </p:cNvGraphicFramePr>
          <p:nvPr/>
        </p:nvGraphicFramePr>
        <p:xfrm>
          <a:off x="5049203" y="4341495"/>
          <a:ext cx="177165" cy="333375"/>
        </p:xfrm>
        <a:graphic>
          <a:graphicData uri="http://schemas.openxmlformats.org/presentationml/2006/ole">
            <mc:AlternateContent xmlns:mc="http://schemas.openxmlformats.org/markup-compatibility/2006">
              <mc:Choice xmlns:v="urn:schemas-microsoft-com:vml" Requires="v">
                <p:oleObj r:id="rId3" imgW="114300" imgH="215900" progId="Equation.3">
                  <p:embed/>
                </p:oleObj>
              </mc:Choice>
              <mc:Fallback>
                <p:oleObj r:id="rId3" imgW="114300" imgH="215900" progId="Equation.3">
                  <p:embed/>
                  <p:pic>
                    <p:nvPicPr>
                      <p:cNvPr id="3" name="Object -2147482523"/>
                      <p:cNvPicPr/>
                      <p:nvPr/>
                    </p:nvPicPr>
                    <p:blipFill>
                      <a:blip r:embed="rId4"/>
                      <a:stretch>
                        <a:fillRect/>
                      </a:stretch>
                    </p:blipFill>
                    <p:spPr>
                      <a:xfrm>
                        <a:off x="5049203" y="4341495"/>
                        <a:ext cx="177165" cy="333375"/>
                      </a:xfrm>
                      <a:prstGeom prst="rect">
                        <a:avLst/>
                      </a:prstGeom>
                      <a:noFill/>
                      <a:ln w="38100">
                        <a:noFill/>
                        <a:miter/>
                      </a:ln>
                    </p:spPr>
                  </p:pic>
                </p:oleObj>
              </mc:Fallback>
            </mc:AlternateContent>
          </a:graphicData>
        </a:graphic>
      </p:graphicFrame>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32B300A-2EDA-EA7F-1286-90F5E5B2662B}"/>
                  </a:ext>
                </a:extLst>
              </p:cNvPr>
              <p:cNvSpPr txBox="1"/>
              <p:nvPr/>
            </p:nvSpPr>
            <p:spPr>
              <a:xfrm>
                <a:off x="-156786" y="3302607"/>
                <a:ext cx="5501782" cy="16258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VN" sz="3200" b="1" i="1" smtClean="0">
                              <a:effectLst/>
                              <a:latin typeface="Cambria Math" panose="02040503050406030204" pitchFamily="18" charset="0"/>
                            </a:rPr>
                          </m:ctrlPr>
                        </m:sSubPr>
                        <m:e>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𝑺</m:t>
                          </m:r>
                        </m:e>
                        <m:sub>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𝒙𝒒</m:t>
                          </m:r>
                        </m:sub>
                      </m:sSub>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3200" b="1" i="1">
                              <a:effectLst/>
                              <a:latin typeface="Cambria Math" panose="02040503050406030204" pitchFamily="18" charset="0"/>
                            </a:rPr>
                          </m:ctrlPr>
                        </m:sSubPr>
                        <m:e>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𝑪</m:t>
                          </m:r>
                        </m:e>
                        <m:sub>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đá</m:t>
                          </m:r>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𝒚</m:t>
                          </m:r>
                        </m:sub>
                      </m:sSub>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𝒉</m:t>
                      </m:r>
                      <m:r>
                        <a:rPr lang="vi-VN" sz="32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vi-VN" sz="3200" b="1" i="1"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a:r>
                  <a:rPr lang="en-VN" sz="3200" b="1" dirty="0">
                    <a:effectLst/>
                  </a:rPr>
                  <a:t>                   =</a:t>
                </a:r>
                <a14:m>
                  <m:oMath xmlns:m="http://schemas.openxmlformats.org/officeDocument/2006/math">
                    <m:d>
                      <m:dPr>
                        <m:ctrlPr>
                          <a:rPr lang="en-VN" sz="3200" b="1" i="1">
                            <a:effectLst/>
                            <a:latin typeface="Cambria Math" panose="02040503050406030204" pitchFamily="18" charset="0"/>
                          </a:rPr>
                        </m:ctrlPr>
                      </m:dPr>
                      <m:e>
                        <m:r>
                          <a:rPr lang="vi-VN" sz="3200" b="1" i="1" smtClean="0">
                            <a:effectLst/>
                            <a:latin typeface="Cambria Math" panose="02040503050406030204" pitchFamily="18" charset="0"/>
                          </a:rPr>
                          <m:t>𝟑</m:t>
                        </m:r>
                        <m:r>
                          <a:rPr lang="vi-VN" sz="3200" b="1" i="1" smtClean="0">
                            <a:effectLst/>
                            <a:latin typeface="Cambria Math" panose="02040503050406030204" pitchFamily="18" charset="0"/>
                          </a:rPr>
                          <m:t>+</m:t>
                        </m:r>
                        <m:r>
                          <a:rPr lang="vi-VN" sz="3200" b="1" i="1" smtClean="0">
                            <a:effectLst/>
                            <a:latin typeface="Cambria Math" panose="02040503050406030204" pitchFamily="18" charset="0"/>
                          </a:rPr>
                          <m:t>𝟒</m:t>
                        </m:r>
                        <m:r>
                          <a:rPr lang="vi-VN" sz="3200" b="1" i="1" smtClean="0">
                            <a:effectLst/>
                            <a:latin typeface="Cambria Math" panose="02040503050406030204" pitchFamily="18" charset="0"/>
                          </a:rPr>
                          <m:t>+</m:t>
                        </m:r>
                        <m:r>
                          <a:rPr lang="vi-VN" sz="3200" b="1" i="1" smtClean="0">
                            <a:effectLst/>
                            <a:latin typeface="Cambria Math" panose="02040503050406030204" pitchFamily="18" charset="0"/>
                          </a:rPr>
                          <m:t>𝟓</m:t>
                        </m:r>
                      </m:e>
                    </m:d>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𝟓</m:t>
                    </m:r>
                  </m:oMath>
                </a14:m>
                <a:endParaRPr lang="vi-VN" sz="3200" b="1" i="1"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endParaRPr>
              </a:p>
              <a:p>
                <a:r>
                  <a:rPr lang="vi-VN" sz="3200" b="1" dirty="0">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b="1"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𝟔𝟎</m:t>
                    </m:r>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VN" sz="3200" b="1" i="1">
                            <a:effectLst/>
                            <a:latin typeface="Cambria Math" panose="02040503050406030204" pitchFamily="18" charset="0"/>
                          </a:rPr>
                        </m:ctrlPr>
                      </m:sSupPr>
                      <m:e>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𝒄𝒎</m:t>
                        </m:r>
                      </m:e>
                      <m:sup>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vi-VN" sz="32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VN" sz="3200" b="1" dirty="0">
                    <a:effectLst/>
                  </a:rPr>
                  <a:t> </a:t>
                </a:r>
                <a:endParaRPr lang="en-VN" sz="3200" b="1" dirty="0"/>
              </a:p>
            </p:txBody>
          </p:sp>
        </mc:Choice>
        <mc:Fallback>
          <p:sp>
            <p:nvSpPr>
              <p:cNvPr id="4" name="TextBox 3">
                <a:extLst>
                  <a:ext uri="{FF2B5EF4-FFF2-40B4-BE49-F238E27FC236}">
                    <a16:creationId xmlns:a16="http://schemas.microsoft.com/office/drawing/2014/main" id="{232B300A-2EDA-EA7F-1286-90F5E5B2662B}"/>
                  </a:ext>
                </a:extLst>
              </p:cNvPr>
              <p:cNvSpPr txBox="1">
                <a:spLocks noRot="1" noChangeAspect="1" noMove="1" noResize="1" noEditPoints="1" noAdjustHandles="1" noChangeArrowheads="1" noChangeShapeType="1" noTextEdit="1"/>
              </p:cNvSpPr>
              <p:nvPr/>
            </p:nvSpPr>
            <p:spPr>
              <a:xfrm>
                <a:off x="-156786" y="3302607"/>
                <a:ext cx="5501782" cy="1625894"/>
              </a:xfrm>
              <a:prstGeom prst="rect">
                <a:avLst/>
              </a:prstGeom>
              <a:blipFill>
                <a:blip r:embed="rId5"/>
                <a:stretch>
                  <a:fillRect b="-8594"/>
                </a:stretch>
              </a:blipFill>
            </p:spPr>
            <p:txBody>
              <a:bodyPr/>
              <a:lstStyle/>
              <a:p>
                <a:r>
                  <a:rPr lang="en-VN">
                    <a:noFill/>
                  </a:rPr>
                  <a:t> </a:t>
                </a:r>
              </a:p>
            </p:txBody>
          </p:sp>
        </mc:Fallback>
      </mc:AlternateContent>
      <p:pic>
        <p:nvPicPr>
          <p:cNvPr id="11" name="Picture 10">
            <a:extLst>
              <a:ext uri="{FF2B5EF4-FFF2-40B4-BE49-F238E27FC236}">
                <a16:creationId xmlns:a16="http://schemas.microsoft.com/office/drawing/2014/main" id="{14EC2D85-96B2-92F9-AFA9-4182008BDDD2}"/>
              </a:ext>
            </a:extLst>
          </p:cNvPr>
          <p:cNvPicPr>
            <a:picLocks noChangeAspect="1"/>
          </p:cNvPicPr>
          <p:nvPr/>
        </p:nvPicPr>
        <p:blipFill>
          <a:blip r:embed="rId6"/>
          <a:stretch>
            <a:fillRect/>
          </a:stretch>
        </p:blipFill>
        <p:spPr>
          <a:xfrm>
            <a:off x="5463623" y="991324"/>
            <a:ext cx="3630830" cy="3683546"/>
          </a:xfrm>
          <a:prstGeom prst="rect">
            <a:avLst/>
          </a:prstGeom>
        </p:spPr>
      </p:pic>
    </p:spTree>
    <p:extLst>
      <p:ext uri="{BB962C8B-B14F-4D97-AF65-F5344CB8AC3E}">
        <p14:creationId xmlns:p14="http://schemas.microsoft.com/office/powerpoint/2010/main" val="3024954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238125" y="221534"/>
            <a:ext cx="5950016" cy="1384995"/>
          </a:xfrm>
          <a:prstGeom prst="rect">
            <a:avLst/>
          </a:prstGeom>
          <a:noFill/>
        </p:spPr>
        <p:txBody>
          <a:bodyPr wrap="square">
            <a:spAutoFit/>
          </a:bodyPr>
          <a:lstStyle/>
          <a:p>
            <a:pPr defTabSz="685800" fontAlgn="base">
              <a:spcBef>
                <a:spcPct val="0"/>
              </a:spcBef>
              <a:spcAft>
                <a:spcPct val="0"/>
              </a:spcAft>
              <a:defRPr/>
            </a:pPr>
            <a:r>
              <a:rPr lang="en-US" sz="2800" b="1" kern="1200" dirty="0" err="1">
                <a:solidFill>
                  <a:srgbClr val="B8E2FF">
                    <a:lumMod val="25000"/>
                  </a:srgbClr>
                </a:solidFill>
                <a:latin typeface="Arial" pitchFamily="34" charset="0"/>
                <a:ea typeface="+mn-ea"/>
                <a:cs typeface="+mn-cs"/>
              </a:rPr>
              <a:t>Dùng</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phần</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mềm</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Geogebra</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để</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tính</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thể</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tích</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của</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hình</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lăng</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trụ</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đứng</a:t>
            </a:r>
            <a:endParaRPr lang="en-US" sz="2800" b="1" kern="1200" dirty="0">
              <a:solidFill>
                <a:srgbClr val="B8E2FF">
                  <a:lumMod val="25000"/>
                </a:srgbClr>
              </a:solidFill>
              <a:latin typeface="Arial" pitchFamily="34" charset="0"/>
              <a:ea typeface="+mn-ea"/>
              <a:cs typeface="+mn-cs"/>
            </a:endParaRPr>
          </a:p>
        </p:txBody>
      </p:sp>
      <p:sp>
        <p:nvSpPr>
          <p:cNvPr id="2" name="Shape 679">
            <a:extLst>
              <a:ext uri="{FF2B5EF4-FFF2-40B4-BE49-F238E27FC236}">
                <a16:creationId xmlns:a16="http://schemas.microsoft.com/office/drawing/2014/main" id="{5672802A-1A3F-6FB9-200B-F794FB14811E}"/>
              </a:ext>
            </a:extLst>
          </p:cNvPr>
          <p:cNvSpPr/>
          <p:nvPr/>
        </p:nvSpPr>
        <p:spPr>
          <a:xfrm>
            <a:off x="6333682" y="0"/>
            <a:ext cx="2572193" cy="4599508"/>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19050" cap="flat" cmpd="sng">
            <a:solidFill>
              <a:srgbClr val="1C458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Dosis"/>
              <a:ea typeface="Dosis"/>
              <a:cs typeface="Dosis"/>
              <a:sym typeface="Dosis"/>
            </a:endParaRPr>
          </a:p>
        </p:txBody>
      </p:sp>
      <p:sp>
        <p:nvSpPr>
          <p:cNvPr id="3" name="Shape 680">
            <a:extLst>
              <a:ext uri="{FF2B5EF4-FFF2-40B4-BE49-F238E27FC236}">
                <a16:creationId xmlns:a16="http://schemas.microsoft.com/office/drawing/2014/main" id="{EC4D1152-1533-A0D2-D943-F04BBDA1A3EC}"/>
              </a:ext>
            </a:extLst>
          </p:cNvPr>
          <p:cNvSpPr/>
          <p:nvPr/>
        </p:nvSpPr>
        <p:spPr>
          <a:xfrm>
            <a:off x="6532087" y="659290"/>
            <a:ext cx="2194139" cy="3297789"/>
          </a:xfrm>
          <a:prstGeom prst="rect">
            <a:avLst/>
          </a:prstGeom>
          <a:solidFill>
            <a:srgbClr val="F3F3F3"/>
          </a:solidFill>
          <a:ln w="19050" cap="flat" cmpd="sng">
            <a:solidFill>
              <a:srgbClr val="1C458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latin typeface="Dosis"/>
                <a:ea typeface="Dosis"/>
                <a:cs typeface="Dosis"/>
                <a:sym typeface="Dosis"/>
              </a:rPr>
              <a:t>Place your screenshot here</a:t>
            </a:r>
          </a:p>
        </p:txBody>
      </p:sp>
      <p:pic>
        <p:nvPicPr>
          <p:cNvPr id="7" name="Picture 6">
            <a:extLst>
              <a:ext uri="{FF2B5EF4-FFF2-40B4-BE49-F238E27FC236}">
                <a16:creationId xmlns:a16="http://schemas.microsoft.com/office/drawing/2014/main" id="{D03A524B-8BCF-8077-ED3A-DB36869FA4A7}"/>
              </a:ext>
            </a:extLst>
          </p:cNvPr>
          <p:cNvPicPr>
            <a:picLocks noChangeAspect="1"/>
          </p:cNvPicPr>
          <p:nvPr/>
        </p:nvPicPr>
        <p:blipFill rotWithShape="1">
          <a:blip r:embed="rId3"/>
          <a:srcRect l="8395" t="1" r="7546" b="23468"/>
          <a:stretch/>
        </p:blipFill>
        <p:spPr>
          <a:xfrm>
            <a:off x="6681737" y="1445181"/>
            <a:ext cx="1898948" cy="1751348"/>
          </a:xfrm>
          <a:prstGeom prst="rect">
            <a:avLst/>
          </a:prstGeom>
        </p:spPr>
      </p:pic>
      <p:sp>
        <p:nvSpPr>
          <p:cNvPr id="5" name="TextBox 4">
            <a:extLst>
              <a:ext uri="{FF2B5EF4-FFF2-40B4-BE49-F238E27FC236}">
                <a16:creationId xmlns:a16="http://schemas.microsoft.com/office/drawing/2014/main" id="{963C5CF3-A8D8-D22E-EA32-C5B46762BFFB}"/>
              </a:ext>
            </a:extLst>
          </p:cNvPr>
          <p:cNvSpPr txBox="1"/>
          <p:nvPr/>
        </p:nvSpPr>
        <p:spPr>
          <a:xfrm>
            <a:off x="4335393" y="4654739"/>
            <a:ext cx="4570482" cy="369332"/>
          </a:xfrm>
          <a:prstGeom prst="rect">
            <a:avLst/>
          </a:prstGeom>
          <a:noFill/>
        </p:spPr>
        <p:txBody>
          <a:bodyPr wrap="none" rtlCol="0">
            <a:spAutoFit/>
          </a:bodyPr>
          <a:lstStyle/>
          <a:p>
            <a:r>
              <a:rPr lang="en-US" sz="1800" dirty="0">
                <a:hlinkClick r:id="rId4"/>
              </a:rPr>
              <a:t>https://www.geogebra.org/classic/btq7kgyh</a:t>
            </a:r>
            <a:endParaRPr lang="en-VN" sz="1800" dirty="0"/>
          </a:p>
        </p:txBody>
      </p:sp>
      <p:pic>
        <p:nvPicPr>
          <p:cNvPr id="8" name="Picture 7">
            <a:extLst>
              <a:ext uri="{FF2B5EF4-FFF2-40B4-BE49-F238E27FC236}">
                <a16:creationId xmlns:a16="http://schemas.microsoft.com/office/drawing/2014/main" id="{03C4E72C-61C2-3743-28CA-29021C7E838E}"/>
              </a:ext>
            </a:extLst>
          </p:cNvPr>
          <p:cNvPicPr>
            <a:picLocks noChangeAspect="1"/>
          </p:cNvPicPr>
          <p:nvPr/>
        </p:nvPicPr>
        <p:blipFill>
          <a:blip r:embed="rId5"/>
          <a:stretch>
            <a:fillRect/>
          </a:stretch>
        </p:blipFill>
        <p:spPr>
          <a:xfrm>
            <a:off x="1599758" y="1177820"/>
            <a:ext cx="2572193" cy="3817676"/>
          </a:xfrm>
          <a:prstGeom prst="rect">
            <a:avLst/>
          </a:prstGeom>
        </p:spPr>
      </p:pic>
    </p:spTree>
    <p:extLst>
      <p:ext uri="{BB962C8B-B14F-4D97-AF65-F5344CB8AC3E}">
        <p14:creationId xmlns:p14="http://schemas.microsoft.com/office/powerpoint/2010/main" val="1703702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377" y="-32150"/>
            <a:ext cx="7804717" cy="857400"/>
          </a:xfrm>
        </p:spPr>
        <p:txBody>
          <a:bodyPr/>
          <a:lstStyle/>
          <a:p>
            <a:r>
              <a:rPr lang="vi-VN" sz="3200" dirty="0"/>
              <a:t>Cho hình vẽ, hãy thực hiện yêu cầu sau:</a:t>
            </a:r>
            <a:endParaRPr lang="en-US" sz="3200" dirty="0"/>
          </a:p>
        </p:txBody>
      </p:sp>
      <p:sp>
        <p:nvSpPr>
          <p:cNvPr id="7" name="Rectangles 6"/>
          <p:cNvSpPr/>
          <p:nvPr/>
        </p:nvSpPr>
        <p:spPr>
          <a:xfrm>
            <a:off x="276225" y="710950"/>
            <a:ext cx="5314950" cy="1200329"/>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spAutoFit/>
          </a:bodyPr>
          <a:lstStyle/>
          <a:p>
            <a:pPr>
              <a:spcBef>
                <a:spcPct val="50000"/>
              </a:spcBef>
            </a:pPr>
            <a:r>
              <a:rPr lang="en-US" sz="2400" b="1" dirty="0" err="1">
                <a:solidFill>
                  <a:schemeClr val="accent1">
                    <a:lumMod val="75000"/>
                  </a:schemeClr>
                </a:solidFill>
                <a:latin typeface="Dosis" panose="02010503020202060003" charset="0"/>
                <a:cs typeface="Dosis" panose="02010503020202060003" charset="0"/>
              </a:rPr>
              <a:t>Hãy</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tính</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diện</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tích</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đáy</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của</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hình</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lăng</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trụ</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đứng</a:t>
            </a:r>
            <a:r>
              <a:rPr lang="en-US" sz="2400" b="1" dirty="0">
                <a:solidFill>
                  <a:schemeClr val="accent1">
                    <a:lumMod val="75000"/>
                  </a:schemeClr>
                </a:solidFill>
                <a:latin typeface="Dosis" panose="02010503020202060003" charset="0"/>
                <a:cs typeface="Dosis" panose="02010503020202060003" charset="0"/>
              </a:rPr>
              <a:t> tam </a:t>
            </a:r>
            <a:r>
              <a:rPr lang="en-US" sz="2400" b="1" dirty="0" err="1">
                <a:solidFill>
                  <a:schemeClr val="accent1">
                    <a:lumMod val="75000"/>
                  </a:schemeClr>
                </a:solidFill>
                <a:latin typeface="Dosis" panose="02010503020202060003" charset="0"/>
                <a:cs typeface="Dosis" panose="02010503020202060003" charset="0"/>
              </a:rPr>
              <a:t>giác</a:t>
            </a:r>
            <a:r>
              <a:rPr lang="en-US" sz="2400" b="1" dirty="0">
                <a:solidFill>
                  <a:schemeClr val="accent1">
                    <a:lumMod val="75000"/>
                  </a:schemeClr>
                </a:solidFill>
                <a:latin typeface="Dosis" panose="02010503020202060003" charset="0"/>
                <a:cs typeface="Dosis" panose="02010503020202060003" charset="0"/>
              </a:rPr>
              <a:t> BCD.JML, </a:t>
            </a:r>
            <a:r>
              <a:rPr lang="en-US" sz="2400" b="1" dirty="0" err="1">
                <a:solidFill>
                  <a:schemeClr val="accent1">
                    <a:lumMod val="75000"/>
                  </a:schemeClr>
                </a:solidFill>
                <a:latin typeface="Dosis" panose="02010503020202060003" charset="0"/>
                <a:cs typeface="Dosis" panose="02010503020202060003" charset="0"/>
              </a:rPr>
              <a:t>sau</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đó</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tính</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tích</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của</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diện</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tích</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đáy</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và</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chiều</a:t>
            </a:r>
            <a:r>
              <a:rPr lang="en-US" sz="2400" b="1" dirty="0">
                <a:solidFill>
                  <a:schemeClr val="accent1">
                    <a:lumMod val="75000"/>
                  </a:schemeClr>
                </a:solidFill>
                <a:latin typeface="Dosis" panose="02010503020202060003" charset="0"/>
                <a:cs typeface="Dosis" panose="02010503020202060003" charset="0"/>
              </a:rPr>
              <a:t> </a:t>
            </a:r>
            <a:r>
              <a:rPr lang="en-US" sz="2400" b="1" dirty="0" err="1">
                <a:solidFill>
                  <a:schemeClr val="accent1">
                    <a:lumMod val="75000"/>
                  </a:schemeClr>
                </a:solidFill>
                <a:latin typeface="Dosis" panose="02010503020202060003" charset="0"/>
                <a:cs typeface="Dosis" panose="02010503020202060003" charset="0"/>
              </a:rPr>
              <a:t>cao</a:t>
            </a:r>
            <a:r>
              <a:rPr lang="en-US" sz="2400" b="1" dirty="0">
                <a:solidFill>
                  <a:schemeClr val="accent1">
                    <a:lumMod val="75000"/>
                  </a:schemeClr>
                </a:solidFill>
                <a:latin typeface="Dosis" panose="02010503020202060003" charset="0"/>
                <a:cs typeface="Dosis" panose="02010503020202060003" charset="0"/>
              </a:rPr>
              <a:t>? </a:t>
            </a:r>
            <a:endParaRPr sz="2400" b="1" dirty="0">
              <a:solidFill>
                <a:schemeClr val="accent1">
                  <a:lumMod val="75000"/>
                </a:schemeClr>
              </a:solidFill>
              <a:latin typeface="Dosis" panose="02010503020202060003" charset="0"/>
              <a:cs typeface="Dosis" panose="02010503020202060003"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735D7FB-9A34-7BCB-9DF7-9B0B2E17FF63}"/>
                  </a:ext>
                </a:extLst>
              </p:cNvPr>
              <p:cNvSpPr txBox="1"/>
              <p:nvPr/>
            </p:nvSpPr>
            <p:spPr>
              <a:xfrm>
                <a:off x="696537" y="2962860"/>
                <a:ext cx="4619766" cy="860748"/>
              </a:xfrm>
              <a:prstGeom prst="rect">
                <a:avLst/>
              </a:prstGeom>
              <a:noFill/>
            </p:spPr>
            <p:txBody>
              <a:bodyPr wrap="square">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VN" sz="2400" b="1" i="1">
                              <a:solidFill>
                                <a:srgbClr val="000000"/>
                              </a:solidFill>
                              <a:effectLst/>
                              <a:latin typeface="Cambria Math" panose="02040503050406030204" pitchFamily="18" charset="0"/>
                              <a:ea typeface="Times New Roman" panose="02020603050405020304" pitchFamily="18" charset="0"/>
                            </a:rPr>
                          </m:ctrlPr>
                        </m:sSubPr>
                        <m:e>
                          <m:r>
                            <a:rPr lang="vi-VN" sz="2400" b="1" i="1">
                              <a:solidFill>
                                <a:srgbClr val="000000"/>
                              </a:solidFill>
                              <a:effectLst/>
                              <a:latin typeface="Cambria Math" panose="02040503050406030204" pitchFamily="18" charset="0"/>
                              <a:ea typeface="Times New Roman" panose="02020603050405020304" pitchFamily="18" charset="0"/>
                            </a:rPr>
                            <m:t>𝑺</m:t>
                          </m:r>
                        </m:e>
                        <m:sub>
                          <m:r>
                            <a:rPr lang="vi-VN" sz="2400" b="1" i="1">
                              <a:solidFill>
                                <a:srgbClr val="000000"/>
                              </a:solidFill>
                              <a:effectLst/>
                              <a:latin typeface="Cambria Math" panose="02040503050406030204" pitchFamily="18" charset="0"/>
                              <a:ea typeface="Times New Roman" panose="02020603050405020304" pitchFamily="18" charset="0"/>
                            </a:rPr>
                            <m:t>đá</m:t>
                          </m:r>
                          <m:r>
                            <a:rPr lang="vi-VN" sz="2400" b="1" i="1">
                              <a:solidFill>
                                <a:srgbClr val="000000"/>
                              </a:solidFill>
                              <a:effectLst/>
                              <a:latin typeface="Cambria Math" panose="02040503050406030204" pitchFamily="18" charset="0"/>
                              <a:ea typeface="Times New Roman" panose="02020603050405020304" pitchFamily="18" charset="0"/>
                            </a:rPr>
                            <m:t>𝒚</m:t>
                          </m:r>
                        </m:sub>
                      </m:sSub>
                      <m:r>
                        <a:rPr lang="vi-VN" sz="2400" b="1" i="1">
                          <a:solidFill>
                            <a:srgbClr val="000000"/>
                          </a:solidFill>
                          <a:effectLst/>
                          <a:latin typeface="Cambria Math" panose="02040503050406030204" pitchFamily="18" charset="0"/>
                          <a:ea typeface="Times New Roman" panose="02020603050405020304" pitchFamily="18" charset="0"/>
                        </a:rPr>
                        <m:t>=</m:t>
                      </m:r>
                      <m:sSub>
                        <m:sSubPr>
                          <m:ctrlPr>
                            <a:rPr lang="en-VN" sz="2400" b="1" i="1">
                              <a:solidFill>
                                <a:srgbClr val="000000"/>
                              </a:solidFill>
                              <a:effectLst/>
                              <a:latin typeface="Cambria Math" panose="02040503050406030204" pitchFamily="18" charset="0"/>
                              <a:ea typeface="Times New Roman" panose="02020603050405020304" pitchFamily="18" charset="0"/>
                            </a:rPr>
                          </m:ctrlPr>
                        </m:sSubPr>
                        <m:e>
                          <m:r>
                            <a:rPr lang="vi-VN" sz="2400" b="1" i="1">
                              <a:solidFill>
                                <a:srgbClr val="000000"/>
                              </a:solidFill>
                              <a:effectLst/>
                              <a:latin typeface="Cambria Math" panose="02040503050406030204" pitchFamily="18" charset="0"/>
                              <a:ea typeface="Times New Roman" panose="02020603050405020304" pitchFamily="18" charset="0"/>
                            </a:rPr>
                            <m:t>𝑺</m:t>
                          </m:r>
                        </m:e>
                        <m:sub>
                          <m:r>
                            <a:rPr lang="vi-VN" sz="2400" b="1" i="1">
                              <a:solidFill>
                                <a:srgbClr val="000000"/>
                              </a:solidFill>
                              <a:effectLst/>
                              <a:latin typeface="Cambria Math" panose="02040503050406030204" pitchFamily="18" charset="0"/>
                              <a:ea typeface="Times New Roman" panose="02020603050405020304" pitchFamily="18" charset="0"/>
                            </a:rPr>
                            <m:t>∆</m:t>
                          </m:r>
                          <m:r>
                            <a:rPr lang="vi-VN" sz="2400" b="1" i="1">
                              <a:solidFill>
                                <a:srgbClr val="000000"/>
                              </a:solidFill>
                              <a:effectLst/>
                              <a:latin typeface="Cambria Math" panose="02040503050406030204" pitchFamily="18" charset="0"/>
                              <a:ea typeface="Times New Roman" panose="02020603050405020304" pitchFamily="18" charset="0"/>
                            </a:rPr>
                            <m:t>𝑩𝑪𝑫</m:t>
                          </m:r>
                        </m:sub>
                      </m:sSub>
                      <m:r>
                        <a:rPr lang="vi-VN" sz="2400" b="1" i="1">
                          <a:solidFill>
                            <a:srgbClr val="000000"/>
                          </a:solidFill>
                          <a:effectLst/>
                          <a:latin typeface="Cambria Math" panose="02040503050406030204" pitchFamily="18" charset="0"/>
                          <a:ea typeface="Times New Roman" panose="02020603050405020304" pitchFamily="18" charset="0"/>
                        </a:rPr>
                        <m:t>=</m:t>
                      </m:r>
                      <m:f>
                        <m:fPr>
                          <m:ctrlPr>
                            <a:rPr lang="en-VN" sz="2400" b="1" i="1">
                              <a:solidFill>
                                <a:srgbClr val="000000"/>
                              </a:solidFill>
                              <a:effectLst/>
                              <a:latin typeface="Cambria Math" panose="02040503050406030204" pitchFamily="18" charset="0"/>
                              <a:ea typeface="Times New Roman" panose="02020603050405020304" pitchFamily="18" charset="0"/>
                            </a:rPr>
                          </m:ctrlPr>
                        </m:fPr>
                        <m:num>
                          <m:r>
                            <a:rPr lang="vi-VN" sz="2400" b="1" i="1">
                              <a:solidFill>
                                <a:srgbClr val="000000"/>
                              </a:solidFill>
                              <a:effectLst/>
                              <a:latin typeface="Cambria Math" panose="02040503050406030204" pitchFamily="18" charset="0"/>
                              <a:ea typeface="Times New Roman" panose="02020603050405020304" pitchFamily="18" charset="0"/>
                            </a:rPr>
                            <m:t>𝟏</m:t>
                          </m:r>
                        </m:num>
                        <m:den>
                          <m:r>
                            <a:rPr lang="vi-VN" sz="2400" b="1" i="1">
                              <a:solidFill>
                                <a:srgbClr val="000000"/>
                              </a:solidFill>
                              <a:effectLst/>
                              <a:latin typeface="Cambria Math" panose="02040503050406030204" pitchFamily="18" charset="0"/>
                              <a:ea typeface="Times New Roman" panose="02020603050405020304" pitchFamily="18" charset="0"/>
                            </a:rPr>
                            <m:t>𝟐</m:t>
                          </m:r>
                        </m:den>
                      </m:f>
                      <m:r>
                        <a:rPr lang="vi-VN" sz="2400" b="1" i="1">
                          <a:solidFill>
                            <a:srgbClr val="000000"/>
                          </a:solidFill>
                          <a:effectLst/>
                          <a:latin typeface="Cambria Math" panose="02040503050406030204" pitchFamily="18" charset="0"/>
                          <a:ea typeface="Times New Roman" panose="02020603050405020304" pitchFamily="18" charset="0"/>
                        </a:rPr>
                        <m:t>.</m:t>
                      </m:r>
                      <m:r>
                        <a:rPr lang="vi-VN" sz="2400" b="1" i="1">
                          <a:solidFill>
                            <a:srgbClr val="000000"/>
                          </a:solidFill>
                          <a:effectLst/>
                          <a:latin typeface="Cambria Math" panose="02040503050406030204" pitchFamily="18" charset="0"/>
                          <a:ea typeface="Times New Roman" panose="02020603050405020304" pitchFamily="18" charset="0"/>
                        </a:rPr>
                        <m:t>𝟑</m:t>
                      </m:r>
                      <m:r>
                        <a:rPr lang="vi-VN" sz="2400" b="1" i="1">
                          <a:solidFill>
                            <a:srgbClr val="000000"/>
                          </a:solidFill>
                          <a:effectLst/>
                          <a:latin typeface="Cambria Math" panose="02040503050406030204" pitchFamily="18" charset="0"/>
                          <a:ea typeface="Times New Roman" panose="02020603050405020304" pitchFamily="18" charset="0"/>
                        </a:rPr>
                        <m:t>.</m:t>
                      </m:r>
                      <m:r>
                        <a:rPr lang="vi-VN" sz="2400" b="1" i="1">
                          <a:solidFill>
                            <a:srgbClr val="000000"/>
                          </a:solidFill>
                          <a:effectLst/>
                          <a:latin typeface="Cambria Math" panose="02040503050406030204" pitchFamily="18" charset="0"/>
                          <a:ea typeface="Times New Roman" panose="02020603050405020304" pitchFamily="18" charset="0"/>
                        </a:rPr>
                        <m:t>𝟒</m:t>
                      </m:r>
                      <m:r>
                        <a:rPr lang="vi-VN" sz="2400" b="1" i="1">
                          <a:solidFill>
                            <a:srgbClr val="000000"/>
                          </a:solidFill>
                          <a:effectLst/>
                          <a:latin typeface="Cambria Math" panose="02040503050406030204" pitchFamily="18" charset="0"/>
                          <a:ea typeface="Times New Roman" panose="02020603050405020304" pitchFamily="18" charset="0"/>
                        </a:rPr>
                        <m:t>=</m:t>
                      </m:r>
                      <m:r>
                        <a:rPr lang="vi-VN" sz="2400" b="1" i="1">
                          <a:solidFill>
                            <a:srgbClr val="000000"/>
                          </a:solidFill>
                          <a:effectLst/>
                          <a:latin typeface="Cambria Math" panose="02040503050406030204" pitchFamily="18" charset="0"/>
                          <a:ea typeface="Times New Roman" panose="02020603050405020304" pitchFamily="18" charset="0"/>
                        </a:rPr>
                        <m:t>𝟔</m:t>
                      </m:r>
                      <m:r>
                        <a:rPr lang="vi-VN" sz="2400" b="1" i="1">
                          <a:solidFill>
                            <a:srgbClr val="000000"/>
                          </a:solidFill>
                          <a:effectLst/>
                          <a:latin typeface="Cambria Math" panose="02040503050406030204" pitchFamily="18" charset="0"/>
                          <a:ea typeface="Times New Roman" panose="02020603050405020304" pitchFamily="18" charset="0"/>
                        </a:rPr>
                        <m:t> (</m:t>
                      </m:r>
                      <m:sSup>
                        <m:sSupPr>
                          <m:ctrlPr>
                            <a:rPr lang="en-VN" sz="2400" b="1" i="1">
                              <a:solidFill>
                                <a:srgbClr val="000000"/>
                              </a:solidFill>
                              <a:effectLst/>
                              <a:latin typeface="Cambria Math" panose="02040503050406030204" pitchFamily="18" charset="0"/>
                              <a:ea typeface="Times New Roman" panose="02020603050405020304" pitchFamily="18" charset="0"/>
                            </a:rPr>
                          </m:ctrlPr>
                        </m:sSupPr>
                        <m:e>
                          <m:r>
                            <a:rPr lang="vi-VN" sz="2400" b="1" i="1">
                              <a:solidFill>
                                <a:srgbClr val="000000"/>
                              </a:solidFill>
                              <a:effectLst/>
                              <a:latin typeface="Cambria Math" panose="02040503050406030204" pitchFamily="18" charset="0"/>
                              <a:ea typeface="Times New Roman" panose="02020603050405020304" pitchFamily="18" charset="0"/>
                            </a:rPr>
                            <m:t>𝒄𝒎</m:t>
                          </m:r>
                        </m:e>
                        <m:sup>
                          <m:r>
                            <a:rPr lang="vi-VN" sz="2400" b="1" i="1">
                              <a:solidFill>
                                <a:srgbClr val="000000"/>
                              </a:solidFill>
                              <a:effectLst/>
                              <a:latin typeface="Cambria Math" panose="02040503050406030204" pitchFamily="18" charset="0"/>
                              <a:ea typeface="Times New Roman" panose="02020603050405020304" pitchFamily="18" charset="0"/>
                            </a:rPr>
                            <m:t>𝟐</m:t>
                          </m:r>
                        </m:sup>
                      </m:sSup>
                      <m:r>
                        <a:rPr lang="vi-VN" sz="2400" b="1" i="1">
                          <a:solidFill>
                            <a:srgbClr val="000000"/>
                          </a:solidFill>
                          <a:effectLst/>
                          <a:latin typeface="Cambria Math" panose="02040503050406030204" pitchFamily="18" charset="0"/>
                          <a:ea typeface="Times New Roman" panose="02020603050405020304" pitchFamily="18" charset="0"/>
                        </a:rPr>
                        <m:t>)</m:t>
                      </m:r>
                    </m:oMath>
                  </m:oMathPara>
                </a14:m>
                <a:endParaRPr lang="en-VN" sz="2400" dirty="0">
                  <a:solidFill>
                    <a:srgbClr val="000000"/>
                  </a:solidFill>
                  <a:effectLst/>
                  <a:latin typeface="+mj-lt"/>
                  <a:ea typeface="Times New Roman" panose="02020603050405020304" pitchFamily="18" charset="0"/>
                </a:endParaRPr>
              </a:p>
            </p:txBody>
          </p:sp>
        </mc:Choice>
        <mc:Fallback>
          <p:sp>
            <p:nvSpPr>
              <p:cNvPr id="10" name="TextBox 9">
                <a:extLst>
                  <a:ext uri="{FF2B5EF4-FFF2-40B4-BE49-F238E27FC236}">
                    <a16:creationId xmlns:a16="http://schemas.microsoft.com/office/drawing/2014/main" id="{8735D7FB-9A34-7BCB-9DF7-9B0B2E17FF63}"/>
                  </a:ext>
                </a:extLst>
              </p:cNvPr>
              <p:cNvSpPr txBox="1">
                <a:spLocks noRot="1" noChangeAspect="1" noMove="1" noResize="1" noEditPoints="1" noAdjustHandles="1" noChangeArrowheads="1" noChangeShapeType="1" noTextEdit="1"/>
              </p:cNvSpPr>
              <p:nvPr/>
            </p:nvSpPr>
            <p:spPr>
              <a:xfrm>
                <a:off x="696537" y="2962860"/>
                <a:ext cx="4619766" cy="860748"/>
              </a:xfrm>
              <a:prstGeom prst="rect">
                <a:avLst/>
              </a:prstGeom>
              <a:blipFill>
                <a:blip r:embed="rId2"/>
                <a:stretch>
                  <a:fillRect l="-274" r="-1096"/>
                </a:stretch>
              </a:blipFill>
            </p:spPr>
            <p:txBody>
              <a:bodyPr/>
              <a:lstStyle/>
              <a:p>
                <a:r>
                  <a:rPr lang="en-VN">
                    <a:noFill/>
                  </a:rPr>
                  <a:t> </a:t>
                </a:r>
              </a:p>
            </p:txBody>
          </p:sp>
        </mc:Fallback>
      </mc:AlternateContent>
      <p:sp>
        <p:nvSpPr>
          <p:cNvPr id="11" name="Rectangles 4">
            <a:extLst>
              <a:ext uri="{FF2B5EF4-FFF2-40B4-BE49-F238E27FC236}">
                <a16:creationId xmlns:a16="http://schemas.microsoft.com/office/drawing/2014/main" id="{B87AE60D-FF4A-18C6-7BB5-4164CD4D6657}"/>
              </a:ext>
            </a:extLst>
          </p:cNvPr>
          <p:cNvSpPr/>
          <p:nvPr/>
        </p:nvSpPr>
        <p:spPr>
          <a:xfrm>
            <a:off x="384689" y="2035447"/>
            <a:ext cx="834937" cy="523220"/>
          </a:xfrm>
          <a:prstGeom prst="rect">
            <a:avLst/>
          </a:prstGeom>
          <a:noFill/>
          <a:ln w="9525">
            <a:noFill/>
          </a:ln>
          <a:extLst>
            <a:ext uri="{909E8E84-426E-40DD-AFC4-6F175D3DCCD1}">
              <a14:hiddenFill xmlns:a14="http://schemas.microsoft.com/office/drawing/2010/main">
                <a:gradFill rotWithShape="1">
                  <a:gsLst>
                    <a:gs pos="0">
                      <a:srgbClr val="000000"/>
                    </a:gs>
                    <a:gs pos="100000">
                      <a:srgbClr val="006666"/>
                    </a:gs>
                  </a:gsLst>
                  <a:lin ang="5400000" scaled="1"/>
                  <a:tileRect/>
                </a:gradFill>
              </a14:hiddenFill>
            </a:ext>
          </a:extLst>
        </p:spPr>
        <p:txBody>
          <a:bodyPr wrap="square">
            <a:spAutoFit/>
          </a:bodyPr>
          <a:lstStyle/>
          <a:p>
            <a:pPr eaLnBrk="1" hangingPunct="1">
              <a:spcBef>
                <a:spcPct val="50000"/>
              </a:spcBef>
            </a:pPr>
            <a:r>
              <a:rPr lang="vi-VN" sz="2800" b="1" dirty="0">
                <a:solidFill>
                  <a:schemeClr val="accent1">
                    <a:lumMod val="50000"/>
                  </a:schemeClr>
                </a:solidFill>
                <a:effectLst>
                  <a:outerShdw blurRad="38100" dist="38100" dir="2700000">
                    <a:srgbClr val="C0C0C0"/>
                  </a:outerShdw>
                </a:effectLst>
                <a:latin typeface="Dosis" panose="02010503020202060003" charset="0"/>
                <a:cs typeface="Dosis" panose="02010503020202060003" charset="0"/>
              </a:rPr>
              <a:t>Giải:</a:t>
            </a:r>
          </a:p>
        </p:txBody>
      </p:sp>
      <p:sp>
        <p:nvSpPr>
          <p:cNvPr id="12" name="Rectangles 6">
            <a:extLst>
              <a:ext uri="{FF2B5EF4-FFF2-40B4-BE49-F238E27FC236}">
                <a16:creationId xmlns:a16="http://schemas.microsoft.com/office/drawing/2014/main" id="{6BF1BB35-7F4E-1969-A86F-F3108AEEC9C7}"/>
              </a:ext>
            </a:extLst>
          </p:cNvPr>
          <p:cNvSpPr/>
          <p:nvPr/>
        </p:nvSpPr>
        <p:spPr>
          <a:xfrm>
            <a:off x="276225" y="2506902"/>
            <a:ext cx="5219243" cy="52322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spAutoFit/>
          </a:bodyPr>
          <a:lstStyle/>
          <a:p>
            <a:pPr>
              <a:spcBef>
                <a:spcPct val="50000"/>
              </a:spcBef>
            </a:pP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Diện</a:t>
            </a: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tích</a:t>
            </a: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đáy</a:t>
            </a: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của</a:t>
            </a: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hình</a:t>
            </a: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lăng</a:t>
            </a: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trụ</a:t>
            </a:r>
            <a:r>
              <a:rPr lang="en-US" sz="2800" dirty="0">
                <a:solidFill>
                  <a:schemeClr val="accent1">
                    <a:lumMod val="75000"/>
                  </a:schemeClr>
                </a:solidFill>
                <a:latin typeface="Dosis" panose="02010503020202060003" charset="0"/>
                <a:cs typeface="Dosis" panose="02010503020202060003" charset="0"/>
              </a:rPr>
              <a:t>:</a:t>
            </a:r>
          </a:p>
        </p:txBody>
      </p:sp>
      <p:sp>
        <p:nvSpPr>
          <p:cNvPr id="14" name="Rectangles 6">
            <a:extLst>
              <a:ext uri="{FF2B5EF4-FFF2-40B4-BE49-F238E27FC236}">
                <a16:creationId xmlns:a16="http://schemas.microsoft.com/office/drawing/2014/main" id="{F8BC91C2-4A1E-96AD-04FA-347530404B69}"/>
              </a:ext>
            </a:extLst>
          </p:cNvPr>
          <p:cNvSpPr/>
          <p:nvPr/>
        </p:nvSpPr>
        <p:spPr>
          <a:xfrm>
            <a:off x="264913" y="3688308"/>
            <a:ext cx="5219243" cy="52322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spAutoFit/>
          </a:bodyPr>
          <a:lstStyle/>
          <a:p>
            <a:pPr>
              <a:spcBef>
                <a:spcPct val="50000"/>
              </a:spcBef>
            </a:pP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Tích</a:t>
            </a: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diện</a:t>
            </a: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tích</a:t>
            </a: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và</a:t>
            </a: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chiều</a:t>
            </a:r>
            <a:r>
              <a:rPr lang="en-US" sz="2800" dirty="0">
                <a:solidFill>
                  <a:schemeClr val="accent1">
                    <a:lumMod val="75000"/>
                  </a:schemeClr>
                </a:solidFill>
                <a:latin typeface="Dosis" panose="02010503020202060003" charset="0"/>
                <a:cs typeface="Dosis" panose="02010503020202060003" charset="0"/>
              </a:rPr>
              <a:t> </a:t>
            </a:r>
            <a:r>
              <a:rPr lang="en-US" sz="2800" dirty="0" err="1">
                <a:solidFill>
                  <a:schemeClr val="accent1">
                    <a:lumMod val="75000"/>
                  </a:schemeClr>
                </a:solidFill>
                <a:latin typeface="Dosis" panose="02010503020202060003" charset="0"/>
                <a:cs typeface="Dosis" panose="02010503020202060003" charset="0"/>
              </a:rPr>
              <a:t>cao</a:t>
            </a:r>
            <a:r>
              <a:rPr lang="en-US" sz="2800" dirty="0">
                <a:solidFill>
                  <a:schemeClr val="accent1">
                    <a:lumMod val="75000"/>
                  </a:schemeClr>
                </a:solidFill>
                <a:latin typeface="Dosis" panose="02010503020202060003" charset="0"/>
                <a:cs typeface="Dosis" panose="02010503020202060003" charset="0"/>
              </a:rPr>
              <a:t>:</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8CC157ED-0B38-DBB3-44F5-B61FE69275DE}"/>
                  </a:ext>
                </a:extLst>
              </p:cNvPr>
              <p:cNvSpPr txBox="1"/>
              <p:nvPr/>
            </p:nvSpPr>
            <p:spPr>
              <a:xfrm>
                <a:off x="-394652" y="4308613"/>
                <a:ext cx="4619766" cy="4955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VN" sz="2400" b="1" i="1">
                              <a:latin typeface="Cambria Math" panose="02040503050406030204" pitchFamily="18" charset="0"/>
                            </a:rPr>
                          </m:ctrlPr>
                        </m:sSubPr>
                        <m:e>
                          <m:r>
                            <a:rPr lang="vi-VN" sz="2400" b="1" i="1">
                              <a:latin typeface="Cambria Math" panose="02040503050406030204" pitchFamily="18" charset="0"/>
                            </a:rPr>
                            <m:t>𝑺</m:t>
                          </m:r>
                        </m:e>
                        <m:sub>
                          <m:r>
                            <a:rPr lang="vi-VN" sz="2400" b="1" i="1">
                              <a:latin typeface="Cambria Math" panose="02040503050406030204" pitchFamily="18" charset="0"/>
                            </a:rPr>
                            <m:t>đá</m:t>
                          </m:r>
                          <m:r>
                            <a:rPr lang="vi-VN" sz="2400" b="1" i="1">
                              <a:latin typeface="Cambria Math" panose="02040503050406030204" pitchFamily="18" charset="0"/>
                            </a:rPr>
                            <m:t>𝒚</m:t>
                          </m:r>
                        </m:sub>
                      </m:sSub>
                      <m:r>
                        <a:rPr lang="vi-VN" sz="2400" b="1" i="1">
                          <a:latin typeface="Cambria Math" panose="02040503050406030204" pitchFamily="18" charset="0"/>
                        </a:rPr>
                        <m:t>.</m:t>
                      </m:r>
                      <m:r>
                        <a:rPr lang="vi-VN" sz="2400" b="1" i="1">
                          <a:latin typeface="Cambria Math" panose="02040503050406030204" pitchFamily="18" charset="0"/>
                        </a:rPr>
                        <m:t>𝒉</m:t>
                      </m:r>
                      <m:r>
                        <a:rPr lang="vi-VN" sz="2400" b="1" i="1">
                          <a:latin typeface="Cambria Math" panose="02040503050406030204" pitchFamily="18" charset="0"/>
                        </a:rPr>
                        <m:t>=</m:t>
                      </m:r>
                      <m:r>
                        <a:rPr lang="vi-VN" sz="2400" b="1" i="1">
                          <a:latin typeface="Cambria Math" panose="02040503050406030204" pitchFamily="18" charset="0"/>
                        </a:rPr>
                        <m:t>𝟔</m:t>
                      </m:r>
                      <m:r>
                        <a:rPr lang="vi-VN" sz="2400" b="1" i="1">
                          <a:latin typeface="Cambria Math" panose="02040503050406030204" pitchFamily="18" charset="0"/>
                        </a:rPr>
                        <m:t>.</m:t>
                      </m:r>
                      <m:r>
                        <a:rPr lang="vi-VN" sz="2400" b="1" i="1">
                          <a:latin typeface="Cambria Math" panose="02040503050406030204" pitchFamily="18" charset="0"/>
                        </a:rPr>
                        <m:t>𝟔</m:t>
                      </m:r>
                      <m:r>
                        <a:rPr lang="vi-VN" sz="2400" b="1" i="1">
                          <a:latin typeface="Cambria Math" panose="02040503050406030204" pitchFamily="18" charset="0"/>
                        </a:rPr>
                        <m:t>=</m:t>
                      </m:r>
                      <m:r>
                        <a:rPr lang="vi-VN" sz="2400" b="1" i="1">
                          <a:latin typeface="Cambria Math" panose="02040503050406030204" pitchFamily="18" charset="0"/>
                        </a:rPr>
                        <m:t>𝟑𝟔</m:t>
                      </m:r>
                    </m:oMath>
                  </m:oMathPara>
                </a14:m>
                <a:endParaRPr lang="en-VN" sz="2400" dirty="0"/>
              </a:p>
            </p:txBody>
          </p:sp>
        </mc:Choice>
        <mc:Fallback>
          <p:sp>
            <p:nvSpPr>
              <p:cNvPr id="16" name="TextBox 15">
                <a:extLst>
                  <a:ext uri="{FF2B5EF4-FFF2-40B4-BE49-F238E27FC236}">
                    <a16:creationId xmlns:a16="http://schemas.microsoft.com/office/drawing/2014/main" id="{8CC157ED-0B38-DBB3-44F5-B61FE69275DE}"/>
                  </a:ext>
                </a:extLst>
              </p:cNvPr>
              <p:cNvSpPr txBox="1">
                <a:spLocks noRot="1" noChangeAspect="1" noMove="1" noResize="1" noEditPoints="1" noAdjustHandles="1" noChangeArrowheads="1" noChangeShapeType="1" noTextEdit="1"/>
              </p:cNvSpPr>
              <p:nvPr/>
            </p:nvSpPr>
            <p:spPr>
              <a:xfrm>
                <a:off x="-394652" y="4308613"/>
                <a:ext cx="4619766" cy="495520"/>
              </a:xfrm>
              <a:prstGeom prst="rect">
                <a:avLst/>
              </a:prstGeom>
              <a:blipFill>
                <a:blip r:embed="rId3"/>
                <a:stretch>
                  <a:fillRect b="-12500"/>
                </a:stretch>
              </a:blipFill>
            </p:spPr>
            <p:txBody>
              <a:bodyPr/>
              <a:lstStyle/>
              <a:p>
                <a:r>
                  <a:rPr lang="en-VN">
                    <a:noFill/>
                  </a:rPr>
                  <a:t> </a:t>
                </a:r>
              </a:p>
            </p:txBody>
          </p:sp>
        </mc:Fallback>
      </mc:AlternateContent>
      <p:sp>
        <p:nvSpPr>
          <p:cNvPr id="17" name="Rounded Rectangle 16">
            <a:extLst>
              <a:ext uri="{FF2B5EF4-FFF2-40B4-BE49-F238E27FC236}">
                <a16:creationId xmlns:a16="http://schemas.microsoft.com/office/drawing/2014/main" id="{5D5832B0-7BD1-86DB-766E-92960CAB70A2}"/>
              </a:ext>
            </a:extLst>
          </p:cNvPr>
          <p:cNvSpPr/>
          <p:nvPr/>
        </p:nvSpPr>
        <p:spPr>
          <a:xfrm>
            <a:off x="2732470" y="4341006"/>
            <a:ext cx="630114" cy="394788"/>
          </a:xfrm>
          <a:prstGeom prst="roundRect">
            <a:avLst/>
          </a:prstGeom>
          <a:noFill/>
          <a:ln w="2857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cxnSp>
        <p:nvCxnSpPr>
          <p:cNvPr id="19" name="Straight Arrow Connector 18">
            <a:extLst>
              <a:ext uri="{FF2B5EF4-FFF2-40B4-BE49-F238E27FC236}">
                <a16:creationId xmlns:a16="http://schemas.microsoft.com/office/drawing/2014/main" id="{F32BF67E-DDF0-EF9D-C977-8F2DEC12BE02}"/>
              </a:ext>
            </a:extLst>
          </p:cNvPr>
          <p:cNvCxnSpPr>
            <a:cxnSpLocks/>
          </p:cNvCxnSpPr>
          <p:nvPr/>
        </p:nvCxnSpPr>
        <p:spPr>
          <a:xfrm>
            <a:off x="3400684" y="4519350"/>
            <a:ext cx="1076066"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s 4">
            <a:extLst>
              <a:ext uri="{FF2B5EF4-FFF2-40B4-BE49-F238E27FC236}">
                <a16:creationId xmlns:a16="http://schemas.microsoft.com/office/drawing/2014/main" id="{B1DE38E1-A242-B028-0BA9-D250396E8FE3}"/>
              </a:ext>
            </a:extLst>
          </p:cNvPr>
          <p:cNvSpPr/>
          <p:nvPr/>
        </p:nvSpPr>
        <p:spPr>
          <a:xfrm>
            <a:off x="4453123" y="4139190"/>
            <a:ext cx="3343275" cy="954107"/>
          </a:xfrm>
          <a:prstGeom prst="rect">
            <a:avLst/>
          </a:prstGeom>
          <a:noFill/>
          <a:ln w="9525">
            <a:noFill/>
          </a:ln>
          <a:extLst>
            <a:ext uri="{909E8E84-426E-40DD-AFC4-6F175D3DCCD1}">
              <a14:hiddenFill xmlns:a14="http://schemas.microsoft.com/office/drawing/2010/main">
                <a:gradFill rotWithShape="1">
                  <a:gsLst>
                    <a:gs pos="0">
                      <a:srgbClr val="000000"/>
                    </a:gs>
                    <a:gs pos="100000">
                      <a:srgbClr val="006666"/>
                    </a:gs>
                  </a:gsLst>
                  <a:lin ang="5400000" scaled="1"/>
                  <a:tileRect/>
                </a:gradFill>
              </a14:hiddenFill>
            </a:ext>
          </a:extLst>
        </p:spPr>
        <p:txBody>
          <a:bodyPr wrap="square">
            <a:spAutoFit/>
          </a:bodyPr>
          <a:lstStyle/>
          <a:p>
            <a:pPr eaLnBrk="1" hangingPunct="1">
              <a:spcBef>
                <a:spcPct val="50000"/>
              </a:spcBef>
            </a:pPr>
            <a:r>
              <a:rPr lang="vi-VN" sz="2800" b="1" dirty="0">
                <a:solidFill>
                  <a:schemeClr val="accent3"/>
                </a:solidFill>
                <a:effectLst>
                  <a:outerShdw blurRad="38100" dist="38100" dir="2700000">
                    <a:srgbClr val="C0C0C0"/>
                  </a:outerShdw>
                </a:effectLst>
                <a:latin typeface="Dosis" panose="02010503020202060003" charset="0"/>
                <a:cs typeface="Dosis" panose="02010503020202060003" charset="0"/>
              </a:rPr>
              <a:t>Nhận thấy bằng thể tích của BCD.JML</a:t>
            </a:r>
          </a:p>
        </p:txBody>
      </p:sp>
      <p:pic>
        <p:nvPicPr>
          <p:cNvPr id="30" name="Picture 29">
            <a:extLst>
              <a:ext uri="{FF2B5EF4-FFF2-40B4-BE49-F238E27FC236}">
                <a16:creationId xmlns:a16="http://schemas.microsoft.com/office/drawing/2014/main" id="{DBAA5613-8644-4AAB-E4FA-1FE3F45A5771}"/>
              </a:ext>
            </a:extLst>
          </p:cNvPr>
          <p:cNvPicPr>
            <a:picLocks noChangeAspect="1"/>
          </p:cNvPicPr>
          <p:nvPr/>
        </p:nvPicPr>
        <p:blipFill>
          <a:blip r:embed="rId4"/>
          <a:stretch>
            <a:fillRect/>
          </a:stretch>
        </p:blipFill>
        <p:spPr>
          <a:xfrm>
            <a:off x="5723477" y="709612"/>
            <a:ext cx="2965321" cy="346458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blinds(horizontal)">
                                      <p:cBhvr>
                                        <p:cTn id="5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1" grpId="0"/>
      <p:bldP spid="12" grpId="0"/>
      <p:bldP spid="12" grpId="1"/>
      <p:bldP spid="14" grpId="0"/>
      <p:bldP spid="14" grpId="1"/>
      <p:bldP spid="16" grpId="0"/>
      <p:bldP spid="17"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ctrTitle" idx="4294967295"/>
          </p:nvPr>
        </p:nvSpPr>
        <p:spPr>
          <a:xfrm>
            <a:off x="685800" y="2286499"/>
            <a:ext cx="7772400" cy="1159799"/>
          </a:xfrm>
          <a:prstGeom prst="rect">
            <a:avLst/>
          </a:prstGeom>
          <a:noFill/>
          <a:ln>
            <a:noFill/>
          </a:ln>
        </p:spPr>
        <p:txBody>
          <a:bodyPr lIns="91425" tIns="91425" rIns="91425" bIns="91425" anchor="b" anchorCtr="0">
            <a:noAutofit/>
          </a:bodyPr>
          <a:lstStyle/>
          <a:p>
            <a:pPr lvl="0" algn="ctr" rtl="0">
              <a:spcBef>
                <a:spcPts val="0"/>
              </a:spcBef>
              <a:buNone/>
            </a:pPr>
            <a:r>
              <a:rPr lang="en" sz="6000" dirty="0"/>
              <a:t>AI NHANH HƠN</a:t>
            </a:r>
          </a:p>
        </p:txBody>
      </p:sp>
      <p:sp>
        <p:nvSpPr>
          <p:cNvPr id="556" name="Shape 556"/>
          <p:cNvSpPr/>
          <p:nvPr/>
        </p:nvSpPr>
        <p:spPr>
          <a:xfrm>
            <a:off x="4572753" y="647123"/>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7" name="Shape 557"/>
          <p:cNvSpPr/>
          <p:nvPr/>
        </p:nvSpPr>
        <p:spPr>
          <a:xfrm rot="1473079">
            <a:off x="3369356" y="1316755"/>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8" name="Shape 558"/>
          <p:cNvSpPr/>
          <p:nvPr/>
        </p:nvSpPr>
        <p:spPr>
          <a:xfrm>
            <a:off x="4316768" y="518957"/>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9" name="Shape 559"/>
          <p:cNvSpPr/>
          <p:nvPr/>
        </p:nvSpPr>
        <p:spPr>
          <a:xfrm rot="2487273">
            <a:off x="4098884" y="2012730"/>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521" name="Shape 521"/>
          <p:cNvSpPr txBox="1">
            <a:spLocks noGrp="1"/>
          </p:cNvSpPr>
          <p:nvPr>
            <p:ph type="title"/>
          </p:nvPr>
        </p:nvSpPr>
        <p:spPr>
          <a:xfrm>
            <a:off x="492171" y="578230"/>
            <a:ext cx="7327853" cy="519438"/>
          </a:xfrm>
          <a:prstGeom prst="rect">
            <a:avLst/>
          </a:prstGeom>
        </p:spPr>
        <p:txBody>
          <a:bodyPr lIns="91425" tIns="91425" rIns="91425" bIns="91425" anchor="b" anchorCtr="0">
            <a:noAutofit/>
          </a:bodyPr>
          <a:lstStyle/>
          <a:p>
            <a:pPr lvl="0" rtl="0">
              <a:spcBef>
                <a:spcPts val="0"/>
              </a:spcBef>
              <a:buNone/>
            </a:pPr>
            <a:r>
              <a:rPr lang="en-US" altLang="en-GB" sz="3600" dirty="0"/>
              <a:t>2. </a:t>
            </a:r>
            <a:r>
              <a:rPr lang="vi-VN" altLang="en-GB" sz="3600" dirty="0"/>
              <a:t>Thể tích của hình lăng trụ đứng</a:t>
            </a:r>
            <a:endParaRPr lang="vi-VN" altLang="en-US" sz="3600" dirty="0"/>
          </a:p>
        </p:txBody>
      </p:sp>
      <p:sp>
        <p:nvSpPr>
          <p:cNvPr id="5" name="Rectangles 4"/>
          <p:cNvSpPr/>
          <p:nvPr/>
        </p:nvSpPr>
        <p:spPr>
          <a:xfrm>
            <a:off x="485775" y="1073597"/>
            <a:ext cx="5365932" cy="1569660"/>
          </a:xfrm>
          <a:prstGeom prst="rect">
            <a:avLst/>
          </a:prstGeom>
          <a:noFill/>
          <a:ln w="9525">
            <a:noFill/>
          </a:ln>
          <a:extLst>
            <a:ext uri="{909E8E84-426E-40DD-AFC4-6F175D3DCCD1}">
              <a14:hiddenFill xmlns:a14="http://schemas.microsoft.com/office/drawing/2010/main">
                <a:gradFill rotWithShape="1">
                  <a:gsLst>
                    <a:gs pos="0">
                      <a:srgbClr val="000000"/>
                    </a:gs>
                    <a:gs pos="100000">
                      <a:srgbClr val="006666"/>
                    </a:gs>
                  </a:gsLst>
                  <a:lin ang="5400000" scaled="1"/>
                  <a:tileRect/>
                </a:gradFill>
              </a14:hiddenFill>
            </a:ext>
          </a:extLst>
        </p:spPr>
        <p:txBody>
          <a:bodyPr wrap="square">
            <a:spAutoFit/>
          </a:bodyPr>
          <a:lstStyle/>
          <a:p>
            <a:pPr>
              <a:spcBef>
                <a:spcPct val="50000"/>
              </a:spcBef>
            </a:pPr>
            <a:r>
              <a:rPr lang="en-US" sz="3200" b="1" i="1" dirty="0" err="1">
                <a:latin typeface="Times New Roman" panose="02020603050405020304" pitchFamily="18" charset="0"/>
                <a:ea typeface="Times New Roman" panose="02020603050405020304" pitchFamily="18" charset="0"/>
              </a:rPr>
              <a:t>Thể</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tích</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của</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hình</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lăng</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trụ</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đứng</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bằng</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diện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tích</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đáy</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nhân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với</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chiều</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cao</a:t>
            </a:r>
            <a:r>
              <a:rPr lang="en-US" sz="3200" b="1" i="1" dirty="0">
                <a:latin typeface="Times New Roman" panose="02020603050405020304" pitchFamily="18" charset="0"/>
                <a:ea typeface="Times New Roman" panose="02020603050405020304" pitchFamily="18" charset="0"/>
              </a:rPr>
              <a:t>.</a:t>
            </a:r>
          </a:p>
        </p:txBody>
      </p:sp>
      <p:graphicFrame>
        <p:nvGraphicFramePr>
          <p:cNvPr id="3" name="Object -2147482523"/>
          <p:cNvGraphicFramePr>
            <a:graphicFrameLocks noChangeAspect="1"/>
          </p:cNvGraphicFramePr>
          <p:nvPr/>
        </p:nvGraphicFramePr>
        <p:xfrm>
          <a:off x="5049203" y="4341495"/>
          <a:ext cx="177165" cy="333375"/>
        </p:xfrm>
        <a:graphic>
          <a:graphicData uri="http://schemas.openxmlformats.org/presentationml/2006/ole">
            <mc:AlternateContent xmlns:mc="http://schemas.openxmlformats.org/markup-compatibility/2006">
              <mc:Choice xmlns:v="urn:schemas-microsoft-com:vml" Requires="v">
                <p:oleObj r:id="rId3" imgW="114300" imgH="215900" progId="Equation.3">
                  <p:embed/>
                </p:oleObj>
              </mc:Choice>
              <mc:Fallback>
                <p:oleObj r:id="rId3" imgW="114300" imgH="215900" progId="Equation.3">
                  <p:embed/>
                  <p:pic>
                    <p:nvPicPr>
                      <p:cNvPr id="3" name="Object -2147482523"/>
                      <p:cNvPicPr/>
                      <p:nvPr/>
                    </p:nvPicPr>
                    <p:blipFill>
                      <a:blip r:embed="rId4"/>
                      <a:stretch>
                        <a:fillRect/>
                      </a:stretch>
                    </p:blipFill>
                    <p:spPr>
                      <a:xfrm>
                        <a:off x="5049203" y="4341495"/>
                        <a:ext cx="177165" cy="333375"/>
                      </a:xfrm>
                      <a:prstGeom prst="rect">
                        <a:avLst/>
                      </a:prstGeom>
                      <a:noFill/>
                      <a:ln w="38100">
                        <a:noFill/>
                        <a:miter/>
                      </a:ln>
                    </p:spPr>
                  </p:pic>
                </p:oleObj>
              </mc:Fallback>
            </mc:AlternateContent>
          </a:graphicData>
        </a:graphic>
      </p:graphicFrame>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81E2437-FDF8-B5DB-5AE3-84F2DBCF5D02}"/>
                  </a:ext>
                </a:extLst>
              </p:cNvPr>
              <p:cNvSpPr txBox="1"/>
              <p:nvPr/>
            </p:nvSpPr>
            <p:spPr>
              <a:xfrm>
                <a:off x="-504825" y="2772338"/>
                <a:ext cx="6429375" cy="13789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4400" b="1" i="1" smtClean="0">
                          <a:solidFill>
                            <a:schemeClr val="accent6"/>
                          </a:solidFill>
                          <a:latin typeface="Cambria Math" panose="02040503050406030204" pitchFamily="18" charset="0"/>
                        </a:rPr>
                        <m:t>𝑽</m:t>
                      </m:r>
                      <m:r>
                        <a:rPr lang="vi-VN" sz="4400" b="1" i="1" smtClean="0">
                          <a:solidFill>
                            <a:schemeClr val="accent6"/>
                          </a:solidFill>
                          <a:latin typeface="Cambria Math" panose="02040503050406030204" pitchFamily="18" charset="0"/>
                        </a:rPr>
                        <m:t>=</m:t>
                      </m:r>
                      <m:sSub>
                        <m:sSubPr>
                          <m:ctrlPr>
                            <a:rPr lang="en-VN" sz="4400" b="1" i="1">
                              <a:solidFill>
                                <a:schemeClr val="accent6"/>
                              </a:solidFill>
                              <a:latin typeface="Cambria Math" panose="02040503050406030204" pitchFamily="18" charset="0"/>
                            </a:rPr>
                          </m:ctrlPr>
                        </m:sSubPr>
                        <m:e>
                          <m:r>
                            <a:rPr lang="vi-VN" sz="4400" b="1" i="1">
                              <a:solidFill>
                                <a:schemeClr val="accent6"/>
                              </a:solidFill>
                              <a:latin typeface="Cambria Math" panose="02040503050406030204" pitchFamily="18" charset="0"/>
                            </a:rPr>
                            <m:t>𝑺</m:t>
                          </m:r>
                        </m:e>
                        <m:sub>
                          <m:r>
                            <a:rPr lang="vi-VN" sz="4400" b="1" i="1">
                              <a:solidFill>
                                <a:schemeClr val="accent6"/>
                              </a:solidFill>
                              <a:latin typeface="Cambria Math" panose="02040503050406030204" pitchFamily="18" charset="0"/>
                            </a:rPr>
                            <m:t>đá</m:t>
                          </m:r>
                          <m:r>
                            <a:rPr lang="vi-VN" sz="4400" b="1" i="1">
                              <a:solidFill>
                                <a:schemeClr val="accent6"/>
                              </a:solidFill>
                              <a:latin typeface="Cambria Math" panose="02040503050406030204" pitchFamily="18" charset="0"/>
                            </a:rPr>
                            <m:t>𝒚</m:t>
                          </m:r>
                        </m:sub>
                      </m:sSub>
                      <m:r>
                        <a:rPr lang="vi-VN" sz="4400" b="1" i="1">
                          <a:solidFill>
                            <a:schemeClr val="accent6"/>
                          </a:solidFill>
                          <a:latin typeface="Cambria Math" panose="02040503050406030204" pitchFamily="18" charset="0"/>
                        </a:rPr>
                        <m:t>.</m:t>
                      </m:r>
                      <m:r>
                        <a:rPr lang="vi-VN" sz="4400" b="1" i="1">
                          <a:solidFill>
                            <a:schemeClr val="accent6"/>
                          </a:solidFill>
                          <a:latin typeface="Cambria Math" panose="02040503050406030204" pitchFamily="18" charset="0"/>
                        </a:rPr>
                        <m:t>𝒉</m:t>
                      </m:r>
                    </m:oMath>
                  </m:oMathPara>
                </a14:m>
                <a:endParaRPr lang="en-VN" sz="4400" b="1" dirty="0">
                  <a:solidFill>
                    <a:schemeClr val="accent6"/>
                  </a:solidFill>
                </a:endParaRPr>
              </a:p>
              <a:p>
                <a:pPr>
                  <a:spcBef>
                    <a:spcPts val="600"/>
                  </a:spcBef>
                  <a:spcAft>
                    <a:spcPts val="600"/>
                  </a:spcAft>
                </a:pPr>
                <a:r>
                  <a:rPr lang="vi-VN" sz="28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VN" sz="2800" b="1" i="1" smtClean="0">
                            <a:solidFill>
                              <a:schemeClr val="accent6"/>
                            </a:solidFill>
                            <a:effectLst/>
                            <a:latin typeface="Cambria Math" panose="02040503050406030204" pitchFamily="18" charset="0"/>
                            <a:ea typeface="Times New Roman" panose="02020603050405020304" pitchFamily="18" charset="0"/>
                          </a:rPr>
                        </m:ctrlPr>
                      </m:sSubPr>
                      <m:e>
                        <m:r>
                          <a:rPr lang="vi-VN" sz="2800" b="1" i="1">
                            <a:solidFill>
                              <a:schemeClr val="accent6"/>
                            </a:solidFill>
                            <a:latin typeface="Cambria Math" panose="02040503050406030204" pitchFamily="18" charset="0"/>
                            <a:ea typeface="Times New Roman" panose="02020603050405020304" pitchFamily="18" charset="0"/>
                          </a:rPr>
                          <m:t>𝑺</m:t>
                        </m:r>
                      </m:e>
                      <m:sub>
                        <m:r>
                          <a:rPr lang="vi-VN" sz="2800" b="1" i="1">
                            <a:solidFill>
                              <a:schemeClr val="accent6"/>
                            </a:solidFill>
                            <a:effectLst/>
                            <a:latin typeface="Cambria Math" panose="02040503050406030204" pitchFamily="18" charset="0"/>
                            <a:ea typeface="Times New Roman" panose="02020603050405020304" pitchFamily="18" charset="0"/>
                          </a:rPr>
                          <m:t>đá</m:t>
                        </m:r>
                        <m:r>
                          <a:rPr lang="vi-VN" sz="2800" b="1" i="1">
                            <a:solidFill>
                              <a:schemeClr val="accent6"/>
                            </a:solidFill>
                            <a:effectLst/>
                            <a:latin typeface="Cambria Math" panose="02040503050406030204" pitchFamily="18" charset="0"/>
                            <a:ea typeface="Times New Roman" panose="02020603050405020304" pitchFamily="18" charset="0"/>
                          </a:rPr>
                          <m:t>𝒚</m:t>
                        </m:r>
                      </m:sub>
                    </m:sSub>
                  </m:oMath>
                </a14:m>
                <a:r>
                  <a:rPr lang="vi-VN" sz="2800" b="1" dirty="0">
                    <a:solidFill>
                      <a:schemeClr val="accent6"/>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là </a:t>
                </a:r>
                <a:r>
                  <a:rPr lang="vi-VN" sz="2800" dirty="0">
                    <a:latin typeface="Times New Roman" panose="02020603050405020304" pitchFamily="18" charset="0"/>
                    <a:ea typeface="Times New Roman" panose="02020603050405020304" pitchFamily="18" charset="0"/>
                  </a:rPr>
                  <a:t>diện tích</a:t>
                </a:r>
                <a:r>
                  <a:rPr lang="vi-VN" sz="2800" dirty="0">
                    <a:solidFill>
                      <a:srgbClr val="000000"/>
                    </a:solidFill>
                    <a:effectLst/>
                    <a:latin typeface="Times New Roman" panose="02020603050405020304" pitchFamily="18" charset="0"/>
                    <a:ea typeface="Times New Roman" panose="02020603050405020304" pitchFamily="18" charset="0"/>
                  </a:rPr>
                  <a:t> đáy</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a:solidFill>
                      <a:schemeClr val="accent6"/>
                    </a:solidFill>
                    <a:effectLst/>
                    <a:latin typeface="Times New Roman" panose="02020603050405020304" pitchFamily="18" charset="0"/>
                    <a:ea typeface="Times New Roman" panose="02020603050405020304" pitchFamily="18" charset="0"/>
                  </a:rPr>
                  <a:t>h</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là chiều cao</a:t>
                </a:r>
                <a:r>
                  <a:rPr lang="vi-VN" sz="2800" b="1" dirty="0">
                    <a:solidFill>
                      <a:srgbClr val="000000"/>
                    </a:solidFill>
                    <a:effectLst/>
                    <a:latin typeface="Times New Roman" panose="02020603050405020304" pitchFamily="18" charset="0"/>
                    <a:ea typeface="Times New Roman" panose="02020603050405020304" pitchFamily="18" charset="0"/>
                  </a:rPr>
                  <a:t>)</a:t>
                </a:r>
                <a:endParaRPr lang="en-VN" sz="2800" dirty="0">
                  <a:solidFill>
                    <a:srgbClr val="000000"/>
                  </a:solidFill>
                  <a:effectLst/>
                  <a:latin typeface="Times New Roman" panose="02020603050405020304" pitchFamily="18" charset="0"/>
                  <a:ea typeface="Times New Roman" panose="02020603050405020304" pitchFamily="18" charset="0"/>
                </a:endParaRPr>
              </a:p>
            </p:txBody>
          </p:sp>
        </mc:Choice>
        <mc:Fallback>
          <p:sp>
            <p:nvSpPr>
              <p:cNvPr id="9" name="TextBox 8">
                <a:extLst>
                  <a:ext uri="{FF2B5EF4-FFF2-40B4-BE49-F238E27FC236}">
                    <a16:creationId xmlns:a16="http://schemas.microsoft.com/office/drawing/2014/main" id="{081E2437-FDF8-B5DB-5AE3-84F2DBCF5D02}"/>
                  </a:ext>
                </a:extLst>
              </p:cNvPr>
              <p:cNvSpPr txBox="1">
                <a:spLocks noRot="1" noChangeAspect="1" noMove="1" noResize="1" noEditPoints="1" noAdjustHandles="1" noChangeArrowheads="1" noChangeShapeType="1" noTextEdit="1"/>
              </p:cNvSpPr>
              <p:nvPr/>
            </p:nvSpPr>
            <p:spPr>
              <a:xfrm>
                <a:off x="-504825" y="2772338"/>
                <a:ext cx="6429375" cy="1378904"/>
              </a:xfrm>
              <a:prstGeom prst="rect">
                <a:avLst/>
              </a:prstGeom>
              <a:blipFill>
                <a:blip r:embed="rId5"/>
                <a:stretch>
                  <a:fillRect r="-1578" b="-8257"/>
                </a:stretch>
              </a:blipFill>
            </p:spPr>
            <p:txBody>
              <a:bodyPr/>
              <a:lstStyle/>
              <a:p>
                <a:r>
                  <a:rPr lang="en-VN">
                    <a:noFill/>
                  </a:rPr>
                  <a:t> </a:t>
                </a:r>
              </a:p>
            </p:txBody>
          </p:sp>
        </mc:Fallback>
      </mc:AlternateContent>
      <p:pic>
        <p:nvPicPr>
          <p:cNvPr id="11" name="Picture 10">
            <a:extLst>
              <a:ext uri="{FF2B5EF4-FFF2-40B4-BE49-F238E27FC236}">
                <a16:creationId xmlns:a16="http://schemas.microsoft.com/office/drawing/2014/main" id="{491A16EE-5E82-0326-656F-7FC9A9796CEA}"/>
              </a:ext>
            </a:extLst>
          </p:cNvPr>
          <p:cNvPicPr>
            <a:picLocks noChangeAspect="1"/>
          </p:cNvPicPr>
          <p:nvPr/>
        </p:nvPicPr>
        <p:blipFill>
          <a:blip r:embed="rId6"/>
          <a:stretch>
            <a:fillRect/>
          </a:stretch>
        </p:blipFill>
        <p:spPr>
          <a:xfrm>
            <a:off x="5851707" y="1055878"/>
            <a:ext cx="2682693" cy="3827463"/>
          </a:xfrm>
          <a:prstGeom prst="rect">
            <a:avLst/>
          </a:prstGeom>
        </p:spPr>
      </p:pic>
    </p:spTree>
    <p:extLst>
      <p:ext uri="{BB962C8B-B14F-4D97-AF65-F5344CB8AC3E}">
        <p14:creationId xmlns:p14="http://schemas.microsoft.com/office/powerpoint/2010/main" val="2353797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521" name="Shape 521"/>
          <p:cNvSpPr txBox="1">
            <a:spLocks noGrp="1"/>
          </p:cNvSpPr>
          <p:nvPr>
            <p:ph type="title"/>
          </p:nvPr>
        </p:nvSpPr>
        <p:spPr>
          <a:xfrm>
            <a:off x="-14288" y="585551"/>
            <a:ext cx="8315008" cy="461645"/>
          </a:xfrm>
          <a:prstGeom prst="rect">
            <a:avLst/>
          </a:prstGeom>
        </p:spPr>
        <p:txBody>
          <a:bodyPr lIns="91425" tIns="91425" rIns="91425" bIns="91425" anchor="b" anchorCtr="0">
            <a:noAutofit/>
          </a:bodyPr>
          <a:lstStyle/>
          <a:p>
            <a:pPr lvl="0" rtl="0">
              <a:spcBef>
                <a:spcPts val="0"/>
              </a:spcBef>
              <a:buNone/>
            </a:pPr>
            <a:r>
              <a:rPr lang="en-US" altLang="en-US" sz="4800" dirty="0"/>
              <a:t> </a:t>
            </a:r>
            <a:r>
              <a:rPr lang="en-US" altLang="en-US" sz="4800" dirty="0" err="1"/>
              <a:t>Ví</a:t>
            </a:r>
            <a:r>
              <a:rPr lang="en-US" altLang="en-US" sz="4800" dirty="0"/>
              <a:t> </a:t>
            </a:r>
            <a:r>
              <a:rPr lang="en-US" altLang="en-US" sz="4800" dirty="0" err="1"/>
              <a:t>dụ</a:t>
            </a:r>
            <a:r>
              <a:rPr lang="en-US" altLang="en-US" sz="4800" dirty="0"/>
              <a:t>: </a:t>
            </a:r>
            <a:r>
              <a:rPr lang="en-US" altLang="en-US" sz="3200" dirty="0" err="1"/>
              <a:t>Tính</a:t>
            </a:r>
            <a:r>
              <a:rPr lang="en-US" altLang="en-US" sz="3200" dirty="0"/>
              <a:t> </a:t>
            </a:r>
            <a:r>
              <a:rPr lang="en-US" altLang="en-US" sz="3200" dirty="0" err="1"/>
              <a:t>thể</a:t>
            </a:r>
            <a:r>
              <a:rPr lang="en-US" altLang="en-US" sz="3200" dirty="0"/>
              <a:t> </a:t>
            </a:r>
            <a:r>
              <a:rPr lang="en-US" altLang="en-US" sz="3200" dirty="0" err="1"/>
              <a:t>tích</a:t>
            </a:r>
            <a:r>
              <a:rPr lang="en-US" altLang="en-US" sz="3200" dirty="0"/>
              <a:t> </a:t>
            </a:r>
            <a:r>
              <a:rPr lang="en-US" altLang="en-US" sz="3200" dirty="0" err="1"/>
              <a:t>của</a:t>
            </a:r>
            <a:r>
              <a:rPr lang="en-US" altLang="en-US" sz="3200" dirty="0"/>
              <a:t> </a:t>
            </a:r>
            <a:r>
              <a:rPr lang="en-US" altLang="en-US" sz="3200" dirty="0" err="1"/>
              <a:t>hình</a:t>
            </a:r>
            <a:r>
              <a:rPr lang="en-US" altLang="en-US" sz="3200" dirty="0"/>
              <a:t> </a:t>
            </a:r>
            <a:r>
              <a:rPr lang="en-US" altLang="en-US" sz="3200" dirty="0" err="1"/>
              <a:t>lăng</a:t>
            </a:r>
            <a:r>
              <a:rPr lang="en-US" altLang="en-US" sz="3200" dirty="0"/>
              <a:t> </a:t>
            </a:r>
            <a:r>
              <a:rPr lang="en-US" altLang="en-US" sz="3200" dirty="0" err="1"/>
              <a:t>trụ</a:t>
            </a:r>
            <a:r>
              <a:rPr lang="en-US" altLang="en-US" sz="3200" dirty="0"/>
              <a:t> </a:t>
            </a:r>
            <a:r>
              <a:rPr lang="en-US" altLang="en-US" sz="3200" dirty="0" err="1"/>
              <a:t>sau</a:t>
            </a:r>
            <a:r>
              <a:rPr lang="en-US" altLang="en-US" sz="3200" dirty="0"/>
              <a:t>:</a:t>
            </a:r>
            <a:endParaRPr lang="vi-VN" altLang="en-US" sz="4800" dirty="0"/>
          </a:p>
        </p:txBody>
      </p:sp>
      <p:sp>
        <p:nvSpPr>
          <p:cNvPr id="5" name="Rectangles 4"/>
          <p:cNvSpPr/>
          <p:nvPr/>
        </p:nvSpPr>
        <p:spPr>
          <a:xfrm>
            <a:off x="720908" y="1125849"/>
            <a:ext cx="4110399" cy="1077218"/>
          </a:xfrm>
          <a:prstGeom prst="rect">
            <a:avLst/>
          </a:prstGeom>
          <a:noFill/>
          <a:ln w="9525">
            <a:solidFill>
              <a:schemeClr val="accent6"/>
            </a:solidFill>
          </a:ln>
          <a:extLst>
            <a:ext uri="{909E8E84-426E-40DD-AFC4-6F175D3DCCD1}">
              <a14:hiddenFill xmlns:a14="http://schemas.microsoft.com/office/drawing/2010/main">
                <a:gradFill rotWithShape="1">
                  <a:gsLst>
                    <a:gs pos="0">
                      <a:srgbClr val="000000"/>
                    </a:gs>
                    <a:gs pos="100000">
                      <a:srgbClr val="006666"/>
                    </a:gs>
                  </a:gsLst>
                  <a:lin ang="5400000" scaled="1"/>
                  <a:tileRect/>
                </a:gradFill>
              </a14:hiddenFill>
            </a:ext>
          </a:extLst>
        </p:spPr>
        <p:txBody>
          <a:bodyPr wrap="square">
            <a:spAutoFit/>
          </a:bodyPr>
          <a:lstStyle/>
          <a:p>
            <a:pPr eaLnBrk="1" hangingPunct="1">
              <a:spcBef>
                <a:spcPct val="50000"/>
              </a:spcBef>
            </a:pPr>
            <a:r>
              <a:rPr lang="vi-VN" sz="3200" dirty="0">
                <a:solidFill>
                  <a:schemeClr val="accent1">
                    <a:lumMod val="50000"/>
                  </a:schemeClr>
                </a:solidFill>
                <a:effectLst>
                  <a:outerShdw blurRad="38100" dist="38100" dir="2700000">
                    <a:srgbClr val="C0C0C0"/>
                  </a:outerShdw>
                </a:effectLst>
                <a:latin typeface="Dosis" panose="02010503020202060003" charset="0"/>
                <a:cs typeface="Dosis" panose="02010503020202060003" charset="0"/>
              </a:rPr>
              <a:t>Thể tích của hình lăng trụ đứng tam giác là: </a:t>
            </a:r>
          </a:p>
        </p:txBody>
      </p:sp>
      <p:graphicFrame>
        <p:nvGraphicFramePr>
          <p:cNvPr id="3" name="Object -2147482523"/>
          <p:cNvGraphicFramePr>
            <a:graphicFrameLocks noChangeAspect="1"/>
          </p:cNvGraphicFramePr>
          <p:nvPr/>
        </p:nvGraphicFramePr>
        <p:xfrm>
          <a:off x="5049203" y="4341495"/>
          <a:ext cx="177165" cy="333375"/>
        </p:xfrm>
        <a:graphic>
          <a:graphicData uri="http://schemas.openxmlformats.org/presentationml/2006/ole">
            <mc:AlternateContent xmlns:mc="http://schemas.openxmlformats.org/markup-compatibility/2006">
              <mc:Choice xmlns:v="urn:schemas-microsoft-com:vml" Requires="v">
                <p:oleObj r:id="rId3" imgW="114300" imgH="215900" progId="Equation.3">
                  <p:embed/>
                </p:oleObj>
              </mc:Choice>
              <mc:Fallback>
                <p:oleObj r:id="rId3" imgW="114300" imgH="215900" progId="Equation.3">
                  <p:embed/>
                  <p:pic>
                    <p:nvPicPr>
                      <p:cNvPr id="3" name="Object -2147482523"/>
                      <p:cNvPicPr/>
                      <p:nvPr/>
                    </p:nvPicPr>
                    <p:blipFill>
                      <a:blip r:embed="rId4"/>
                      <a:stretch>
                        <a:fillRect/>
                      </a:stretch>
                    </p:blipFill>
                    <p:spPr>
                      <a:xfrm>
                        <a:off x="5049203" y="4341495"/>
                        <a:ext cx="177165" cy="333375"/>
                      </a:xfrm>
                      <a:prstGeom prst="rect">
                        <a:avLst/>
                      </a:prstGeom>
                      <a:noFill/>
                      <a:ln w="38100">
                        <a:noFill/>
                        <a:miter/>
                      </a:ln>
                    </p:spPr>
                  </p:pic>
                </p:oleObj>
              </mc:Fallback>
            </mc:AlternateContent>
          </a:graphicData>
        </a:graphic>
      </p:graphicFrame>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32B300A-2EDA-EA7F-1286-90F5E5B2662B}"/>
                  </a:ext>
                </a:extLst>
              </p:cNvPr>
              <p:cNvSpPr txBox="1"/>
              <p:nvPr/>
            </p:nvSpPr>
            <p:spPr>
              <a:xfrm>
                <a:off x="320489" y="2441579"/>
                <a:ext cx="4619766" cy="157607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vi-VN" sz="2800" b="1" i="1" smtClean="0">
                          <a:latin typeface="Cambria Math" panose="02040503050406030204" pitchFamily="18" charset="0"/>
                        </a:rPr>
                        <m:t>𝑽</m:t>
                      </m:r>
                      <m:r>
                        <a:rPr lang="vi-VN" sz="2800" b="1" i="1" smtClean="0">
                          <a:latin typeface="Cambria Math" panose="02040503050406030204" pitchFamily="18" charset="0"/>
                        </a:rPr>
                        <m:t>=</m:t>
                      </m:r>
                      <m:sSub>
                        <m:sSubPr>
                          <m:ctrlPr>
                            <a:rPr lang="en-VN" sz="2800" b="1" i="1">
                              <a:latin typeface="Cambria Math" panose="02040503050406030204" pitchFamily="18" charset="0"/>
                            </a:rPr>
                          </m:ctrlPr>
                        </m:sSubPr>
                        <m:e>
                          <m:r>
                            <a:rPr lang="vi-VN" sz="2800" b="1" i="1">
                              <a:latin typeface="Cambria Math" panose="02040503050406030204" pitchFamily="18" charset="0"/>
                            </a:rPr>
                            <m:t>𝑺</m:t>
                          </m:r>
                        </m:e>
                        <m:sub>
                          <m:r>
                            <a:rPr lang="vi-VN" sz="2800" b="1" i="1">
                              <a:latin typeface="Cambria Math" panose="02040503050406030204" pitchFamily="18" charset="0"/>
                            </a:rPr>
                            <m:t>đá</m:t>
                          </m:r>
                          <m:r>
                            <a:rPr lang="vi-VN" sz="2800" b="1" i="1">
                              <a:latin typeface="Cambria Math" panose="02040503050406030204" pitchFamily="18" charset="0"/>
                            </a:rPr>
                            <m:t>𝒚</m:t>
                          </m:r>
                        </m:sub>
                      </m:sSub>
                      <m:r>
                        <a:rPr lang="vi-VN" sz="2800" b="1" i="1">
                          <a:latin typeface="Cambria Math" panose="02040503050406030204" pitchFamily="18" charset="0"/>
                        </a:rPr>
                        <m:t>.</m:t>
                      </m:r>
                      <m:r>
                        <a:rPr lang="vi-VN" sz="2800" b="1" i="1">
                          <a:latin typeface="Cambria Math" panose="02040503050406030204" pitchFamily="18" charset="0"/>
                        </a:rPr>
                        <m:t>𝒉</m:t>
                      </m:r>
                      <m:r>
                        <a:rPr lang="vi-VN" sz="2800" b="1" i="1">
                          <a:latin typeface="Cambria Math" panose="02040503050406030204" pitchFamily="18" charset="0"/>
                        </a:rPr>
                        <m:t>=</m:t>
                      </m:r>
                      <m:f>
                        <m:fPr>
                          <m:ctrlPr>
                            <a:rPr lang="en-VN" sz="2800" b="1" i="1">
                              <a:latin typeface="Cambria Math" panose="02040503050406030204" pitchFamily="18" charset="0"/>
                            </a:rPr>
                          </m:ctrlPr>
                        </m:fPr>
                        <m:num>
                          <m:r>
                            <a:rPr lang="vi-VN" sz="2800" b="1" i="1">
                              <a:latin typeface="Cambria Math" panose="02040503050406030204" pitchFamily="18" charset="0"/>
                            </a:rPr>
                            <m:t>𝟒</m:t>
                          </m:r>
                          <m:r>
                            <a:rPr lang="vi-VN" sz="2800" b="1" i="1">
                              <a:latin typeface="Cambria Math" panose="02040503050406030204" pitchFamily="18" charset="0"/>
                            </a:rPr>
                            <m:t>.</m:t>
                          </m:r>
                          <m:r>
                            <a:rPr lang="vi-VN" sz="2800" b="1" i="1">
                              <a:latin typeface="Cambria Math" panose="02040503050406030204" pitchFamily="18" charset="0"/>
                            </a:rPr>
                            <m:t>𝟑</m:t>
                          </m:r>
                        </m:num>
                        <m:den>
                          <m:r>
                            <a:rPr lang="vi-VN" sz="2800" b="1" i="1">
                              <a:latin typeface="Cambria Math" panose="02040503050406030204" pitchFamily="18" charset="0"/>
                            </a:rPr>
                            <m:t>𝟐</m:t>
                          </m:r>
                        </m:den>
                      </m:f>
                      <m:r>
                        <a:rPr lang="vi-VN" sz="2800" b="1" i="1">
                          <a:latin typeface="Cambria Math" panose="02040503050406030204" pitchFamily="18" charset="0"/>
                        </a:rPr>
                        <m:t>.</m:t>
                      </m:r>
                      <m:r>
                        <a:rPr lang="vi-VN" sz="2800" b="1" i="1" smtClean="0">
                          <a:latin typeface="Cambria Math" panose="02040503050406030204" pitchFamily="18" charset="0"/>
                        </a:rPr>
                        <m:t>𝟓</m:t>
                      </m:r>
                    </m:oMath>
                  </m:oMathPara>
                </a14:m>
                <a:endParaRPr lang="vi-VN" sz="2800" b="1" i="1" dirty="0">
                  <a:latin typeface="Cambria Math" panose="02040503050406030204" pitchFamily="18" charset="0"/>
                </a:endParaRPr>
              </a:p>
              <a:p>
                <a:r>
                  <a:rPr lang="vi-VN" sz="2800" b="1" dirty="0"/>
                  <a:t>                         </a:t>
                </a:r>
                <a14:m>
                  <m:oMath xmlns:m="http://schemas.openxmlformats.org/officeDocument/2006/math">
                    <m:r>
                      <a:rPr lang="vi-VN" sz="2800" b="1" i="1">
                        <a:latin typeface="Cambria Math" panose="02040503050406030204" pitchFamily="18" charset="0"/>
                      </a:rPr>
                      <m:t>=</m:t>
                    </m:r>
                    <m:r>
                      <a:rPr lang="vi-VN" sz="2800" b="1" i="1">
                        <a:latin typeface="Cambria Math" panose="02040503050406030204" pitchFamily="18" charset="0"/>
                      </a:rPr>
                      <m:t>𝟑𝟎</m:t>
                    </m:r>
                    <m:r>
                      <a:rPr lang="vi-VN" sz="2800" b="1" i="1">
                        <a:latin typeface="Cambria Math" panose="02040503050406030204" pitchFamily="18" charset="0"/>
                      </a:rPr>
                      <m:t> (</m:t>
                    </m:r>
                    <m:sSup>
                      <m:sSupPr>
                        <m:ctrlPr>
                          <a:rPr lang="en-VN" sz="2800" b="1" i="1">
                            <a:latin typeface="Cambria Math" panose="02040503050406030204" pitchFamily="18" charset="0"/>
                          </a:rPr>
                        </m:ctrlPr>
                      </m:sSupPr>
                      <m:e>
                        <m:r>
                          <a:rPr lang="vi-VN" sz="2800" b="1" i="1">
                            <a:latin typeface="Cambria Math" panose="02040503050406030204" pitchFamily="18" charset="0"/>
                          </a:rPr>
                          <m:t>𝒄𝒎</m:t>
                        </m:r>
                      </m:e>
                      <m:sup>
                        <m:r>
                          <a:rPr lang="vi-VN" sz="2800" b="1" i="1">
                            <a:latin typeface="Cambria Math" panose="02040503050406030204" pitchFamily="18" charset="0"/>
                          </a:rPr>
                          <m:t>𝟑</m:t>
                        </m:r>
                      </m:sup>
                    </m:sSup>
                    <m:r>
                      <a:rPr lang="vi-VN" sz="2800" b="1" i="1">
                        <a:latin typeface="Cambria Math" panose="02040503050406030204" pitchFamily="18" charset="0"/>
                      </a:rPr>
                      <m:t>)</m:t>
                    </m:r>
                  </m:oMath>
                </a14:m>
                <a:r>
                  <a:rPr lang="en-VN" sz="4400" dirty="0">
                    <a:effectLst/>
                  </a:rPr>
                  <a:t> </a:t>
                </a:r>
                <a:endParaRPr lang="en-VN" sz="4400" dirty="0"/>
              </a:p>
            </p:txBody>
          </p:sp>
        </mc:Choice>
        <mc:Fallback>
          <p:sp>
            <p:nvSpPr>
              <p:cNvPr id="4" name="TextBox 3">
                <a:extLst>
                  <a:ext uri="{FF2B5EF4-FFF2-40B4-BE49-F238E27FC236}">
                    <a16:creationId xmlns:a16="http://schemas.microsoft.com/office/drawing/2014/main" id="{232B300A-2EDA-EA7F-1286-90F5E5B2662B}"/>
                  </a:ext>
                </a:extLst>
              </p:cNvPr>
              <p:cNvSpPr txBox="1">
                <a:spLocks noRot="1" noChangeAspect="1" noMove="1" noResize="1" noEditPoints="1" noAdjustHandles="1" noChangeArrowheads="1" noChangeShapeType="1" noTextEdit="1"/>
              </p:cNvSpPr>
              <p:nvPr/>
            </p:nvSpPr>
            <p:spPr>
              <a:xfrm>
                <a:off x="320489" y="2441579"/>
                <a:ext cx="4619766" cy="1576072"/>
              </a:xfrm>
              <a:prstGeom prst="rect">
                <a:avLst/>
              </a:prstGeom>
              <a:blipFill>
                <a:blip r:embed="rId5"/>
                <a:stretch>
                  <a:fillRect b="-4800"/>
                </a:stretch>
              </a:blipFill>
            </p:spPr>
            <p:txBody>
              <a:bodyPr/>
              <a:lstStyle/>
              <a:p>
                <a:r>
                  <a:rPr lang="en-VN">
                    <a:noFill/>
                  </a:rPr>
                  <a:t> </a:t>
                </a:r>
              </a:p>
            </p:txBody>
          </p:sp>
        </mc:Fallback>
      </mc:AlternateContent>
      <p:pic>
        <p:nvPicPr>
          <p:cNvPr id="10" name="Picture 9">
            <a:extLst>
              <a:ext uri="{FF2B5EF4-FFF2-40B4-BE49-F238E27FC236}">
                <a16:creationId xmlns:a16="http://schemas.microsoft.com/office/drawing/2014/main" id="{25F3D25A-3E6E-4640-B6AC-C97DE735D001}"/>
              </a:ext>
            </a:extLst>
          </p:cNvPr>
          <p:cNvPicPr>
            <a:picLocks noChangeAspect="1"/>
          </p:cNvPicPr>
          <p:nvPr/>
        </p:nvPicPr>
        <p:blipFill>
          <a:blip r:embed="rId6"/>
          <a:stretch>
            <a:fillRect/>
          </a:stretch>
        </p:blipFill>
        <p:spPr>
          <a:xfrm>
            <a:off x="4940255" y="971544"/>
            <a:ext cx="3821504" cy="3770001"/>
          </a:xfrm>
          <a:prstGeom prst="rect">
            <a:avLst/>
          </a:prstGeom>
        </p:spPr>
      </p:pic>
    </p:spTree>
    <p:extLst>
      <p:ext uri="{BB962C8B-B14F-4D97-AF65-F5344CB8AC3E}">
        <p14:creationId xmlns:p14="http://schemas.microsoft.com/office/powerpoint/2010/main" val="1055080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ctrTitle" idx="4294967295"/>
          </p:nvPr>
        </p:nvSpPr>
        <p:spPr>
          <a:xfrm>
            <a:off x="685800" y="2286499"/>
            <a:ext cx="7772400" cy="1159799"/>
          </a:xfrm>
          <a:prstGeom prst="rect">
            <a:avLst/>
          </a:prstGeom>
          <a:noFill/>
          <a:ln>
            <a:noFill/>
          </a:ln>
        </p:spPr>
        <p:txBody>
          <a:bodyPr lIns="91425" tIns="91425" rIns="91425" bIns="91425" anchor="b" anchorCtr="0">
            <a:noAutofit/>
          </a:bodyPr>
          <a:lstStyle/>
          <a:p>
            <a:pPr lvl="0" algn="ctr" rtl="0">
              <a:spcBef>
                <a:spcPts val="0"/>
              </a:spcBef>
              <a:buNone/>
            </a:pPr>
            <a:r>
              <a:rPr lang="en-US" sz="6000" dirty="0"/>
              <a:t>L</a:t>
            </a:r>
            <a:r>
              <a:rPr lang="en" sz="6000" dirty="0" err="1"/>
              <a:t>uyện</a:t>
            </a:r>
            <a:r>
              <a:rPr lang="en" sz="6000" dirty="0"/>
              <a:t> </a:t>
            </a:r>
            <a:r>
              <a:rPr lang="en" sz="6000" dirty="0" err="1"/>
              <a:t>tập</a:t>
            </a:r>
            <a:endParaRPr lang="en" sz="6000" dirty="0"/>
          </a:p>
        </p:txBody>
      </p:sp>
      <p:sp>
        <p:nvSpPr>
          <p:cNvPr id="556" name="Shape 556"/>
          <p:cNvSpPr/>
          <p:nvPr/>
        </p:nvSpPr>
        <p:spPr>
          <a:xfrm>
            <a:off x="4572753" y="647123"/>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7" name="Shape 557"/>
          <p:cNvSpPr/>
          <p:nvPr/>
        </p:nvSpPr>
        <p:spPr>
          <a:xfrm rot="1473079">
            <a:off x="3369356" y="1316755"/>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8" name="Shape 558"/>
          <p:cNvSpPr/>
          <p:nvPr/>
        </p:nvSpPr>
        <p:spPr>
          <a:xfrm>
            <a:off x="4316768" y="518957"/>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9" name="Shape 559"/>
          <p:cNvSpPr/>
          <p:nvPr/>
        </p:nvSpPr>
        <p:spPr>
          <a:xfrm rot="2487273">
            <a:off x="4098884" y="2012730"/>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extLst>
      <p:ext uri="{BB962C8B-B14F-4D97-AF65-F5344CB8AC3E}">
        <p14:creationId xmlns:p14="http://schemas.microsoft.com/office/powerpoint/2010/main" val="389273113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p:nvPr/>
        </p:nvSpPr>
        <p:spPr>
          <a:xfrm>
            <a:off x="4705351" y="752475"/>
            <a:ext cx="4165942" cy="409908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1C458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Dosis"/>
              <a:ea typeface="Dosis"/>
              <a:cs typeface="Dosis"/>
              <a:sym typeface="Dosis"/>
            </a:endParaRPr>
          </a:p>
        </p:txBody>
      </p:sp>
      <p:sp>
        <p:nvSpPr>
          <p:cNvPr id="696" name="Shape 696"/>
          <p:cNvSpPr/>
          <p:nvPr/>
        </p:nvSpPr>
        <p:spPr>
          <a:xfrm>
            <a:off x="4884247" y="989300"/>
            <a:ext cx="3823075" cy="3097809"/>
          </a:xfrm>
          <a:prstGeom prst="rect">
            <a:avLst/>
          </a:prstGeom>
          <a:solidFill>
            <a:srgbClr val="F3F3F3"/>
          </a:solidFill>
          <a:ln w="19050" cap="flat" cmpd="sng">
            <a:solidFill>
              <a:srgbClr val="1C458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latin typeface="Dosis"/>
                <a:ea typeface="Dosis"/>
                <a:cs typeface="Dosis"/>
                <a:sym typeface="Dosis"/>
              </a:rPr>
              <a:t>Place your screenshot here</a:t>
            </a:r>
          </a:p>
        </p:txBody>
      </p:sp>
      <p:sp>
        <p:nvSpPr>
          <p:cNvPr id="697" name="Shape 697"/>
          <p:cNvSpPr txBox="1">
            <a:spLocks noGrp="1"/>
          </p:cNvSpPr>
          <p:nvPr>
            <p:ph type="title"/>
          </p:nvPr>
        </p:nvSpPr>
        <p:spPr>
          <a:xfrm>
            <a:off x="891833" y="189620"/>
            <a:ext cx="6140399" cy="857400"/>
          </a:xfrm>
          <a:prstGeom prst="rect">
            <a:avLst/>
          </a:prstGeom>
        </p:spPr>
        <p:txBody>
          <a:bodyPr lIns="91425" tIns="91425" rIns="91425" bIns="91425" anchor="b" anchorCtr="0">
            <a:noAutofit/>
          </a:bodyPr>
          <a:lstStyle/>
          <a:p>
            <a:pPr lvl="0">
              <a:spcBef>
                <a:spcPts val="0"/>
              </a:spcBef>
              <a:buNone/>
            </a:pPr>
            <a:r>
              <a:rPr lang="en" sz="4000" dirty="0"/>
              <a:t>BÀI TẬP NHÓM</a:t>
            </a:r>
          </a:p>
        </p:txBody>
      </p:sp>
      <p:sp>
        <p:nvSpPr>
          <p:cNvPr id="698" name="Shape 698"/>
          <p:cNvSpPr txBox="1">
            <a:spLocks noGrp="1"/>
          </p:cNvSpPr>
          <p:nvPr>
            <p:ph type="body" idx="1"/>
          </p:nvPr>
        </p:nvSpPr>
        <p:spPr>
          <a:xfrm>
            <a:off x="0" y="925575"/>
            <a:ext cx="4572000" cy="3142975"/>
          </a:xfrm>
          <a:prstGeom prst="rect">
            <a:avLst/>
          </a:prstGeom>
        </p:spPr>
        <p:txBody>
          <a:bodyPr lIns="91425" tIns="91425" rIns="91425" bIns="91425" anchor="t" anchorCtr="0">
            <a:noAutofit/>
          </a:bodyPr>
          <a:lstStyle/>
          <a:p>
            <a:pPr marL="342900" lvl="0" indent="-342900">
              <a:buFont typeface="Wingdings" pitchFamily="2" charset="2"/>
              <a:buChar char="ü"/>
            </a:pPr>
            <a:r>
              <a:rPr lang="vi-VN" sz="2800" dirty="0"/>
              <a:t>Làm lịch để bàn, người ta cần chuẩn bị đế lịch hình lăng trụ đứng tam giác như vật mẫu. Em hãy đo kích thước và  giúp xưởng sản xuất tính diện tích phần bìa cứng cần dùng để làm nên một tấm lịch nhé! </a:t>
            </a:r>
            <a:endParaRPr lang="en" sz="2800" dirty="0"/>
          </a:p>
        </p:txBody>
      </p:sp>
      <p:pic>
        <p:nvPicPr>
          <p:cNvPr id="3" name="Picture 2">
            <a:extLst>
              <a:ext uri="{FF2B5EF4-FFF2-40B4-BE49-F238E27FC236}">
                <a16:creationId xmlns:a16="http://schemas.microsoft.com/office/drawing/2014/main" id="{3D7739E9-9425-FAC4-272B-342ECBD03064}"/>
              </a:ext>
            </a:extLst>
          </p:cNvPr>
          <p:cNvPicPr>
            <a:picLocks noChangeAspect="1"/>
          </p:cNvPicPr>
          <p:nvPr/>
        </p:nvPicPr>
        <p:blipFill>
          <a:blip r:embed="rId3"/>
          <a:stretch>
            <a:fillRect/>
          </a:stretch>
        </p:blipFill>
        <p:spPr>
          <a:xfrm>
            <a:off x="4883962" y="979535"/>
            <a:ext cx="3823075" cy="3097809"/>
          </a:xfrm>
          <a:prstGeom prst="rect">
            <a:avLst/>
          </a:prstGeom>
        </p:spPr>
      </p:pic>
    </p:spTree>
    <p:extLst>
      <p:ext uri="{BB962C8B-B14F-4D97-AF65-F5344CB8AC3E}">
        <p14:creationId xmlns:p14="http://schemas.microsoft.com/office/powerpoint/2010/main" val="2912515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8">
                                            <p:txEl>
                                              <p:pRg st="0" end="0"/>
                                            </p:txEl>
                                          </p:spTgt>
                                        </p:tgtEl>
                                        <p:attrNameLst>
                                          <p:attrName>style.visibility</p:attrName>
                                        </p:attrNameLst>
                                      </p:cBhvr>
                                      <p:to>
                                        <p:strVal val="visible"/>
                                      </p:to>
                                    </p:set>
                                    <p:animEffect transition="in" filter="blinds(horizontal)">
                                      <p:cBhvr>
                                        <p:cTn id="7" dur="500"/>
                                        <p:tgtEl>
                                          <p:spTgt spid="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95"/>
                                        </p:tgtEl>
                                        <p:attrNameLst>
                                          <p:attrName>style.visibility</p:attrName>
                                        </p:attrNameLst>
                                      </p:cBhvr>
                                      <p:to>
                                        <p:strVal val="visible"/>
                                      </p:to>
                                    </p:set>
                                    <p:anim calcmode="lin" valueType="num">
                                      <p:cBhvr additive="base">
                                        <p:cTn id="12" dur="500" fill="hold"/>
                                        <p:tgtEl>
                                          <p:spTgt spid="695"/>
                                        </p:tgtEl>
                                        <p:attrNameLst>
                                          <p:attrName>ppt_x</p:attrName>
                                        </p:attrNameLst>
                                      </p:cBhvr>
                                      <p:tavLst>
                                        <p:tav tm="0">
                                          <p:val>
                                            <p:strVal val="#ppt_x"/>
                                          </p:val>
                                        </p:tav>
                                        <p:tav tm="100000">
                                          <p:val>
                                            <p:strVal val="#ppt_x"/>
                                          </p:val>
                                        </p:tav>
                                      </p:tavLst>
                                    </p:anim>
                                    <p:anim calcmode="lin" valueType="num">
                                      <p:cBhvr additive="base">
                                        <p:cTn id="13" dur="500" fill="hold"/>
                                        <p:tgtEl>
                                          <p:spTgt spid="69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96"/>
                                        </p:tgtEl>
                                        <p:attrNameLst>
                                          <p:attrName>style.visibility</p:attrName>
                                        </p:attrNameLst>
                                      </p:cBhvr>
                                      <p:to>
                                        <p:strVal val="visible"/>
                                      </p:to>
                                    </p:set>
                                    <p:anim calcmode="lin" valueType="num">
                                      <p:cBhvr additive="base">
                                        <p:cTn id="16" dur="500" fill="hold"/>
                                        <p:tgtEl>
                                          <p:spTgt spid="696"/>
                                        </p:tgtEl>
                                        <p:attrNameLst>
                                          <p:attrName>ppt_x</p:attrName>
                                        </p:attrNameLst>
                                      </p:cBhvr>
                                      <p:tavLst>
                                        <p:tav tm="0">
                                          <p:val>
                                            <p:strVal val="#ppt_x"/>
                                          </p:val>
                                        </p:tav>
                                        <p:tav tm="100000">
                                          <p:val>
                                            <p:strVal val="#ppt_x"/>
                                          </p:val>
                                        </p:tav>
                                      </p:tavLst>
                                    </p:anim>
                                    <p:anim calcmode="lin" valueType="num">
                                      <p:cBhvr additive="base">
                                        <p:cTn id="17" dur="500" fill="hold"/>
                                        <p:tgtEl>
                                          <p:spTgt spid="6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0" animBg="1"/>
      <p:bldP spid="696" grpId="0" animBg="1"/>
      <p:bldP spid="69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31DD-FF02-0DE9-725F-74467F0CD26D}"/>
              </a:ext>
            </a:extLst>
          </p:cNvPr>
          <p:cNvSpPr>
            <a:spLocks noGrp="1"/>
          </p:cNvSpPr>
          <p:nvPr>
            <p:ph type="title"/>
          </p:nvPr>
        </p:nvSpPr>
        <p:spPr/>
        <p:txBody>
          <a:bodyPr/>
          <a:lstStyle/>
          <a:p>
            <a:endParaRPr lang="en-VN"/>
          </a:p>
        </p:txBody>
      </p:sp>
      <p:sp>
        <p:nvSpPr>
          <p:cNvPr id="3" name="Text Placeholder 2">
            <a:extLst>
              <a:ext uri="{FF2B5EF4-FFF2-40B4-BE49-F238E27FC236}">
                <a16:creationId xmlns:a16="http://schemas.microsoft.com/office/drawing/2014/main" id="{F962480C-E114-31AA-9490-54C8D9164ECF}"/>
              </a:ext>
            </a:extLst>
          </p:cNvPr>
          <p:cNvSpPr>
            <a:spLocks noGrp="1"/>
          </p:cNvSpPr>
          <p:nvPr>
            <p:ph type="body" idx="1"/>
          </p:nvPr>
        </p:nvSpPr>
        <p:spPr/>
        <p:txBody>
          <a:bodyPr/>
          <a:lstStyle/>
          <a:p>
            <a:endParaRPr lang="en-VN"/>
          </a:p>
        </p:txBody>
      </p:sp>
      <p:pic>
        <p:nvPicPr>
          <p:cNvPr id="5" name="Picture 4">
            <a:extLst>
              <a:ext uri="{FF2B5EF4-FFF2-40B4-BE49-F238E27FC236}">
                <a16:creationId xmlns:a16="http://schemas.microsoft.com/office/drawing/2014/main" id="{3A7651F7-DBD2-70ED-5E69-BE8139E28708}"/>
              </a:ext>
            </a:extLst>
          </p:cNvPr>
          <p:cNvPicPr>
            <a:picLocks noChangeAspect="1"/>
          </p:cNvPicPr>
          <p:nvPr/>
        </p:nvPicPr>
        <p:blipFill>
          <a:blip r:embed="rId2"/>
          <a:stretch>
            <a:fill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F41DB6C9-5EDA-F773-2FD7-D151C54E8C22}"/>
              </a:ext>
            </a:extLst>
          </p:cNvPr>
          <p:cNvSpPr/>
          <p:nvPr/>
        </p:nvSpPr>
        <p:spPr>
          <a:xfrm>
            <a:off x="1429076" y="3990306"/>
            <a:ext cx="6325771" cy="646331"/>
          </a:xfrm>
          <a:prstGeom prst="rect">
            <a:avLst/>
          </a:prstGeom>
          <a:noFill/>
        </p:spPr>
        <p:txBody>
          <a:bodyPr wrap="none" lIns="91440" tIns="45720" rIns="91440" bIns="45720">
            <a:prstTxWarp prst="textWave2">
              <a:avLst/>
            </a:prstTxWarp>
            <a:spAutoFit/>
          </a:bodyPr>
          <a:lstStyle/>
          <a:p>
            <a:pPr algn="ctr"/>
            <a:r>
              <a:rPr lang="en-US" sz="3600" b="1" spc="50" dirty="0">
                <a:ln w="0"/>
                <a:solidFill>
                  <a:schemeClr val="accent2"/>
                </a:solidFill>
                <a:effectLst>
                  <a:innerShdw blurRad="63500" dist="50800" dir="13500000">
                    <a:srgbClr val="000000">
                      <a:alpha val="50000"/>
                    </a:srgbClr>
                  </a:innerShdw>
                </a:effectLst>
              </a:rPr>
              <a:t>HỆ THỐNG LẠI KIẾN THỨC</a:t>
            </a:r>
          </a:p>
        </p:txBody>
      </p:sp>
    </p:spTree>
    <p:extLst>
      <p:ext uri="{BB962C8B-B14F-4D97-AF65-F5344CB8AC3E}">
        <p14:creationId xmlns:p14="http://schemas.microsoft.com/office/powerpoint/2010/main" val="24247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01"/>
          <p:cNvSpPr txBox="1"/>
          <p:nvPr/>
        </p:nvSpPr>
        <p:spPr>
          <a:xfrm>
            <a:off x="714376" y="1040279"/>
            <a:ext cx="8345768" cy="2862322"/>
          </a:xfrm>
          <a:prstGeom prst="rect">
            <a:avLst/>
          </a:prstGeom>
          <a:noFill/>
          <a:ln w="9525">
            <a:noFill/>
          </a:ln>
        </p:spPr>
        <p:txBody>
          <a:bodyPr wrap="square">
            <a:spAutoFit/>
          </a:bodyPr>
          <a:lstStyle/>
          <a:p>
            <a:pPr marL="0" indent="0"/>
            <a:r>
              <a:rPr lang="en-US" sz="3600" b="1" dirty="0">
                <a:solidFill>
                  <a:schemeClr val="accent6"/>
                </a:solidFill>
                <a:latin typeface="Dosis" panose="02010503020202060003" charset="0"/>
                <a:cs typeface="Dosis" panose="02010503020202060003" charset="0"/>
              </a:rPr>
              <a:t>* HƯỚNG DẪN HỌC </a:t>
            </a:r>
            <a:r>
              <a:rPr lang="en-US" sz="3600" b="1" dirty="0" err="1">
                <a:solidFill>
                  <a:schemeClr val="accent6"/>
                </a:solidFill>
                <a:latin typeface="Dosis" panose="02010503020202060003" charset="0"/>
                <a:cs typeface="Dosis" panose="02010503020202060003" charset="0"/>
              </a:rPr>
              <a:t>Ở</a:t>
            </a:r>
            <a:r>
              <a:rPr lang="en-US" sz="3600" b="1" dirty="0">
                <a:solidFill>
                  <a:schemeClr val="accent6"/>
                </a:solidFill>
                <a:latin typeface="Dosis" panose="02010503020202060003" charset="0"/>
                <a:cs typeface="Dosis" panose="02010503020202060003" charset="0"/>
              </a:rPr>
              <a:t> NHÀ</a:t>
            </a:r>
            <a:endParaRPr lang="en-US" sz="3600" dirty="0">
              <a:solidFill>
                <a:schemeClr val="accent6"/>
              </a:solidFill>
              <a:latin typeface="Dosis" panose="02010503020202060003" charset="0"/>
              <a:cs typeface="Dosis" panose="02010503020202060003" charset="0"/>
            </a:endParaRPr>
          </a:p>
          <a:p>
            <a:pPr marL="0" indent="0"/>
            <a:r>
              <a:rPr lang="en-US" sz="3600" dirty="0">
                <a:solidFill>
                  <a:srgbClr val="002060"/>
                </a:solidFill>
                <a:latin typeface="Dosis" panose="02010503020202060003" charset="0"/>
                <a:cs typeface="Dosis" panose="02010503020202060003" charset="0"/>
              </a:rPr>
              <a:t> </a:t>
            </a:r>
            <a:r>
              <a:rPr lang="vi-VN" sz="3600" dirty="0">
                <a:solidFill>
                  <a:srgbClr val="002060"/>
                </a:solidFill>
                <a:latin typeface="Dosis" panose="02010503020202060003" charset="0"/>
                <a:cs typeface="Dosis" panose="02010503020202060003" charset="0"/>
              </a:rPr>
              <a:t>- Ôn lại các kiến thức đã học về diện tích xung quanh và thể tích của hình lăng trụ đứng.</a:t>
            </a:r>
          </a:p>
          <a:p>
            <a:pPr marL="0" indent="0"/>
            <a:r>
              <a:rPr lang="vi-VN" sz="3600" dirty="0">
                <a:solidFill>
                  <a:srgbClr val="002060"/>
                </a:solidFill>
                <a:latin typeface="Dosis" panose="02010503020202060003" charset="0"/>
                <a:cs typeface="Dosis" panose="02010503020202060003" charset="0"/>
              </a:rPr>
              <a:t>- Xem trước phần Diện tích xung quanh và thể tích của một số hình khối trong thực tiễn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linds(horizontal)">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Shape 1338"/>
        <p:cNvGrpSpPr/>
        <p:nvPr/>
      </p:nvGrpSpPr>
      <p:grpSpPr>
        <a:xfrm>
          <a:off x="0" y="0"/>
          <a:ext cx="0" cy="0"/>
          <a:chOff x="0" y="0"/>
          <a:chExt cx="0" cy="0"/>
        </a:xfrm>
      </p:grpSpPr>
      <p:grpSp>
        <p:nvGrpSpPr>
          <p:cNvPr id="1339" name="Google Shape;1339;p42"/>
          <p:cNvGrpSpPr/>
          <p:nvPr/>
        </p:nvGrpSpPr>
        <p:grpSpPr>
          <a:xfrm rot="1267162" flipH="1">
            <a:off x="1704048" y="107737"/>
            <a:ext cx="1136273" cy="1530402"/>
            <a:chOff x="7314068" y="2395888"/>
            <a:chExt cx="1136312" cy="1530454"/>
          </a:xfrm>
        </p:grpSpPr>
        <p:sp>
          <p:nvSpPr>
            <p:cNvPr id="1340" name="Google Shape;1340;p42"/>
            <p:cNvSpPr/>
            <p:nvPr/>
          </p:nvSpPr>
          <p:spPr>
            <a:xfrm>
              <a:off x="7314068" y="2395888"/>
              <a:ext cx="1136312" cy="1530454"/>
            </a:xfrm>
            <a:custGeom>
              <a:avLst/>
              <a:gdLst/>
              <a:ahLst/>
              <a:cxnLst/>
              <a:rect l="l" t="t" r="r" b="b"/>
              <a:pathLst>
                <a:path w="31984" h="43078" extrusionOk="0">
                  <a:moveTo>
                    <a:pt x="6612" y="1"/>
                  </a:moveTo>
                  <a:cubicBezTo>
                    <a:pt x="6448" y="1"/>
                    <a:pt x="6282" y="14"/>
                    <a:pt x="6124" y="44"/>
                  </a:cubicBezTo>
                  <a:cubicBezTo>
                    <a:pt x="5580" y="140"/>
                    <a:pt x="5067" y="406"/>
                    <a:pt x="4639" y="812"/>
                  </a:cubicBezTo>
                  <a:cubicBezTo>
                    <a:pt x="4224" y="1205"/>
                    <a:pt x="3912" y="1713"/>
                    <a:pt x="3735" y="2276"/>
                  </a:cubicBezTo>
                  <a:cubicBezTo>
                    <a:pt x="3426" y="3265"/>
                    <a:pt x="3565" y="4251"/>
                    <a:pt x="3696" y="4907"/>
                  </a:cubicBezTo>
                  <a:cubicBezTo>
                    <a:pt x="3959" y="6222"/>
                    <a:pt x="4482" y="7540"/>
                    <a:pt x="5210" y="8719"/>
                  </a:cubicBezTo>
                  <a:cubicBezTo>
                    <a:pt x="5997" y="9992"/>
                    <a:pt x="6992" y="11048"/>
                    <a:pt x="8093" y="11772"/>
                  </a:cubicBezTo>
                  <a:cubicBezTo>
                    <a:pt x="8289" y="11902"/>
                    <a:pt x="8477" y="12008"/>
                    <a:pt x="8659" y="12095"/>
                  </a:cubicBezTo>
                  <a:cubicBezTo>
                    <a:pt x="8881" y="12663"/>
                    <a:pt x="9108" y="13241"/>
                    <a:pt x="9338" y="13823"/>
                  </a:cubicBezTo>
                  <a:cubicBezTo>
                    <a:pt x="9254" y="13776"/>
                    <a:pt x="9170" y="13731"/>
                    <a:pt x="9086" y="13686"/>
                  </a:cubicBezTo>
                  <a:cubicBezTo>
                    <a:pt x="7284" y="12729"/>
                    <a:pt x="5286" y="12185"/>
                    <a:pt x="3309" y="12112"/>
                  </a:cubicBezTo>
                  <a:cubicBezTo>
                    <a:pt x="3239" y="12109"/>
                    <a:pt x="3169" y="12108"/>
                    <a:pt x="3101" y="12108"/>
                  </a:cubicBezTo>
                  <a:cubicBezTo>
                    <a:pt x="2558" y="12108"/>
                    <a:pt x="2070" y="12188"/>
                    <a:pt x="1655" y="12345"/>
                  </a:cubicBezTo>
                  <a:cubicBezTo>
                    <a:pt x="981" y="12600"/>
                    <a:pt x="491" y="13057"/>
                    <a:pt x="238" y="13667"/>
                  </a:cubicBezTo>
                  <a:cubicBezTo>
                    <a:pt x="22" y="14182"/>
                    <a:pt x="0" y="14761"/>
                    <a:pt x="168" y="15388"/>
                  </a:cubicBezTo>
                  <a:cubicBezTo>
                    <a:pt x="442" y="16403"/>
                    <a:pt x="1121" y="17300"/>
                    <a:pt x="2244" y="18129"/>
                  </a:cubicBezTo>
                  <a:cubicBezTo>
                    <a:pt x="3387" y="18973"/>
                    <a:pt x="4714" y="19611"/>
                    <a:pt x="6277" y="20064"/>
                  </a:cubicBezTo>
                  <a:cubicBezTo>
                    <a:pt x="5856" y="20078"/>
                    <a:pt x="5447" y="20128"/>
                    <a:pt x="5062" y="20217"/>
                  </a:cubicBezTo>
                  <a:cubicBezTo>
                    <a:pt x="4761" y="20288"/>
                    <a:pt x="4371" y="20409"/>
                    <a:pt x="4022" y="20727"/>
                  </a:cubicBezTo>
                  <a:cubicBezTo>
                    <a:pt x="3420" y="21277"/>
                    <a:pt x="3235" y="22166"/>
                    <a:pt x="3541" y="23047"/>
                  </a:cubicBezTo>
                  <a:cubicBezTo>
                    <a:pt x="3822" y="23859"/>
                    <a:pt x="4407" y="24552"/>
                    <a:pt x="5331" y="25167"/>
                  </a:cubicBezTo>
                  <a:cubicBezTo>
                    <a:pt x="6821" y="26157"/>
                    <a:pt x="8504" y="26598"/>
                    <a:pt x="10193" y="26849"/>
                  </a:cubicBezTo>
                  <a:lnTo>
                    <a:pt x="10183" y="26849"/>
                  </a:lnTo>
                  <a:cubicBezTo>
                    <a:pt x="9385" y="26849"/>
                    <a:pt x="8614" y="26949"/>
                    <a:pt x="7889" y="27147"/>
                  </a:cubicBezTo>
                  <a:cubicBezTo>
                    <a:pt x="7533" y="27244"/>
                    <a:pt x="7013" y="27431"/>
                    <a:pt x="6554" y="27766"/>
                  </a:cubicBezTo>
                  <a:cubicBezTo>
                    <a:pt x="5984" y="28181"/>
                    <a:pt x="5625" y="28735"/>
                    <a:pt x="5514" y="29366"/>
                  </a:cubicBezTo>
                  <a:cubicBezTo>
                    <a:pt x="5451" y="29726"/>
                    <a:pt x="5472" y="30087"/>
                    <a:pt x="5576" y="30440"/>
                  </a:cubicBezTo>
                  <a:cubicBezTo>
                    <a:pt x="5677" y="30781"/>
                    <a:pt x="5853" y="31103"/>
                    <a:pt x="6100" y="31402"/>
                  </a:cubicBezTo>
                  <a:cubicBezTo>
                    <a:pt x="6430" y="31803"/>
                    <a:pt x="6902" y="32164"/>
                    <a:pt x="7428" y="32421"/>
                  </a:cubicBezTo>
                  <a:cubicBezTo>
                    <a:pt x="9138" y="33255"/>
                    <a:pt x="10982" y="33333"/>
                    <a:pt x="12881" y="33340"/>
                  </a:cubicBezTo>
                  <a:cubicBezTo>
                    <a:pt x="13110" y="33341"/>
                    <a:pt x="13345" y="33341"/>
                    <a:pt x="13575" y="33341"/>
                  </a:cubicBezTo>
                  <a:cubicBezTo>
                    <a:pt x="15171" y="33341"/>
                    <a:pt x="14702" y="33424"/>
                    <a:pt x="13593" y="33532"/>
                  </a:cubicBezTo>
                  <a:cubicBezTo>
                    <a:pt x="13000" y="33590"/>
                    <a:pt x="12305" y="33675"/>
                    <a:pt x="11627" y="33879"/>
                  </a:cubicBezTo>
                  <a:cubicBezTo>
                    <a:pt x="10793" y="34128"/>
                    <a:pt x="10132" y="34507"/>
                    <a:pt x="9607" y="35040"/>
                  </a:cubicBezTo>
                  <a:cubicBezTo>
                    <a:pt x="9260" y="35389"/>
                    <a:pt x="9032" y="35756"/>
                    <a:pt x="8908" y="36159"/>
                  </a:cubicBezTo>
                  <a:cubicBezTo>
                    <a:pt x="8703" y="36827"/>
                    <a:pt x="8813" y="37551"/>
                    <a:pt x="9213" y="38197"/>
                  </a:cubicBezTo>
                  <a:cubicBezTo>
                    <a:pt x="9503" y="38664"/>
                    <a:pt x="9943" y="39079"/>
                    <a:pt x="10451" y="39367"/>
                  </a:cubicBezTo>
                  <a:cubicBezTo>
                    <a:pt x="11262" y="39825"/>
                    <a:pt x="12199" y="40048"/>
                    <a:pt x="13315" y="40048"/>
                  </a:cubicBezTo>
                  <a:cubicBezTo>
                    <a:pt x="14173" y="40048"/>
                    <a:pt x="15015" y="39918"/>
                    <a:pt x="15804" y="39785"/>
                  </a:cubicBezTo>
                  <a:lnTo>
                    <a:pt x="23306" y="38524"/>
                  </a:lnTo>
                  <a:cubicBezTo>
                    <a:pt x="24449" y="39479"/>
                    <a:pt x="25714" y="40404"/>
                    <a:pt x="27163" y="41344"/>
                  </a:cubicBezTo>
                  <a:cubicBezTo>
                    <a:pt x="27987" y="41884"/>
                    <a:pt x="28812" y="42399"/>
                    <a:pt x="29616" y="42877"/>
                  </a:cubicBezTo>
                  <a:lnTo>
                    <a:pt x="29620" y="42878"/>
                  </a:lnTo>
                  <a:cubicBezTo>
                    <a:pt x="29841" y="43010"/>
                    <a:pt x="30094" y="43078"/>
                    <a:pt x="30352" y="43078"/>
                  </a:cubicBezTo>
                  <a:cubicBezTo>
                    <a:pt x="30811" y="43078"/>
                    <a:pt x="31244" y="42857"/>
                    <a:pt x="31515" y="42489"/>
                  </a:cubicBezTo>
                  <a:cubicBezTo>
                    <a:pt x="31984" y="41847"/>
                    <a:pt x="31845" y="40943"/>
                    <a:pt x="31204" y="40472"/>
                  </a:cubicBezTo>
                  <a:cubicBezTo>
                    <a:pt x="30827" y="40196"/>
                    <a:pt x="30445" y="39919"/>
                    <a:pt x="30076" y="39652"/>
                  </a:cubicBezTo>
                  <a:cubicBezTo>
                    <a:pt x="29696" y="39376"/>
                    <a:pt x="29303" y="39093"/>
                    <a:pt x="28919" y="38809"/>
                  </a:cubicBezTo>
                  <a:cubicBezTo>
                    <a:pt x="28915" y="38806"/>
                    <a:pt x="28911" y="38804"/>
                    <a:pt x="28908" y="38801"/>
                  </a:cubicBezTo>
                  <a:cubicBezTo>
                    <a:pt x="26596" y="37135"/>
                    <a:pt x="24877" y="35702"/>
                    <a:pt x="23417" y="34223"/>
                  </a:cubicBezTo>
                  <a:cubicBezTo>
                    <a:pt x="24841" y="32589"/>
                    <a:pt x="25853" y="30455"/>
                    <a:pt x="26506" y="27703"/>
                  </a:cubicBezTo>
                  <a:cubicBezTo>
                    <a:pt x="26803" y="26461"/>
                    <a:pt x="26934" y="25377"/>
                    <a:pt x="26911" y="24385"/>
                  </a:cubicBezTo>
                  <a:cubicBezTo>
                    <a:pt x="26879" y="23067"/>
                    <a:pt x="26564" y="21903"/>
                    <a:pt x="25975" y="20928"/>
                  </a:cubicBezTo>
                  <a:cubicBezTo>
                    <a:pt x="25446" y="20054"/>
                    <a:pt x="24671" y="19553"/>
                    <a:pt x="23851" y="19553"/>
                  </a:cubicBezTo>
                  <a:cubicBezTo>
                    <a:pt x="23711" y="19553"/>
                    <a:pt x="23573" y="19566"/>
                    <a:pt x="23436" y="19596"/>
                  </a:cubicBezTo>
                  <a:cubicBezTo>
                    <a:pt x="22946" y="19700"/>
                    <a:pt x="22591" y="19965"/>
                    <a:pt x="22358" y="20168"/>
                  </a:cubicBezTo>
                  <a:cubicBezTo>
                    <a:pt x="22405" y="19679"/>
                    <a:pt x="22424" y="19209"/>
                    <a:pt x="22410" y="18761"/>
                  </a:cubicBezTo>
                  <a:cubicBezTo>
                    <a:pt x="22368" y="17168"/>
                    <a:pt x="21946" y="15798"/>
                    <a:pt x="21154" y="14690"/>
                  </a:cubicBezTo>
                  <a:cubicBezTo>
                    <a:pt x="20866" y="14287"/>
                    <a:pt x="20246" y="13613"/>
                    <a:pt x="19312" y="13613"/>
                  </a:cubicBezTo>
                  <a:cubicBezTo>
                    <a:pt x="19109" y="13613"/>
                    <a:pt x="18906" y="13647"/>
                    <a:pt x="18713" y="13714"/>
                  </a:cubicBezTo>
                  <a:cubicBezTo>
                    <a:pt x="18581" y="13760"/>
                    <a:pt x="18461" y="13819"/>
                    <a:pt x="18355" y="13884"/>
                  </a:cubicBezTo>
                  <a:cubicBezTo>
                    <a:pt x="18384" y="13634"/>
                    <a:pt x="18407" y="13380"/>
                    <a:pt x="18429" y="13125"/>
                  </a:cubicBezTo>
                  <a:cubicBezTo>
                    <a:pt x="18531" y="11907"/>
                    <a:pt x="18521" y="10915"/>
                    <a:pt x="18397" y="10003"/>
                  </a:cubicBezTo>
                  <a:cubicBezTo>
                    <a:pt x="18229" y="8771"/>
                    <a:pt x="17857" y="7738"/>
                    <a:pt x="17261" y="6850"/>
                  </a:cubicBezTo>
                  <a:cubicBezTo>
                    <a:pt x="17050" y="6534"/>
                    <a:pt x="16695" y="6095"/>
                    <a:pt x="16066" y="5936"/>
                  </a:cubicBezTo>
                  <a:cubicBezTo>
                    <a:pt x="15924" y="5900"/>
                    <a:pt x="15779" y="5883"/>
                    <a:pt x="15630" y="5883"/>
                  </a:cubicBezTo>
                  <a:cubicBezTo>
                    <a:pt x="15202" y="5883"/>
                    <a:pt x="14789" y="6027"/>
                    <a:pt x="14368" y="6329"/>
                  </a:cubicBezTo>
                  <a:cubicBezTo>
                    <a:pt x="13919" y="6647"/>
                    <a:pt x="13527" y="7049"/>
                    <a:pt x="13198" y="7521"/>
                  </a:cubicBezTo>
                  <a:cubicBezTo>
                    <a:pt x="12915" y="7925"/>
                    <a:pt x="12676" y="8393"/>
                    <a:pt x="12480" y="8910"/>
                  </a:cubicBezTo>
                  <a:cubicBezTo>
                    <a:pt x="12190" y="9683"/>
                    <a:pt x="11996" y="10575"/>
                    <a:pt x="11870" y="11719"/>
                  </a:cubicBezTo>
                  <a:cubicBezTo>
                    <a:pt x="11849" y="11906"/>
                    <a:pt x="11831" y="12091"/>
                    <a:pt x="11814" y="12276"/>
                  </a:cubicBezTo>
                  <a:cubicBezTo>
                    <a:pt x="11706" y="12004"/>
                    <a:pt x="11590" y="11712"/>
                    <a:pt x="11468" y="11399"/>
                  </a:cubicBezTo>
                  <a:cubicBezTo>
                    <a:pt x="11657" y="11072"/>
                    <a:pt x="11770" y="10679"/>
                    <a:pt x="11818" y="10205"/>
                  </a:cubicBezTo>
                  <a:cubicBezTo>
                    <a:pt x="11864" y="9735"/>
                    <a:pt x="11846" y="9183"/>
                    <a:pt x="11760" y="8512"/>
                  </a:cubicBezTo>
                  <a:cubicBezTo>
                    <a:pt x="11642" y="7584"/>
                    <a:pt x="11418" y="6635"/>
                    <a:pt x="11285" y="6067"/>
                  </a:cubicBezTo>
                  <a:lnTo>
                    <a:pt x="11284" y="6063"/>
                  </a:lnTo>
                  <a:cubicBezTo>
                    <a:pt x="11255" y="5940"/>
                    <a:pt x="11229" y="5833"/>
                    <a:pt x="11213" y="5754"/>
                  </a:cubicBezTo>
                  <a:cubicBezTo>
                    <a:pt x="11038" y="4967"/>
                    <a:pt x="10841" y="4130"/>
                    <a:pt x="10517" y="3318"/>
                  </a:cubicBezTo>
                  <a:cubicBezTo>
                    <a:pt x="10118" y="2320"/>
                    <a:pt x="9595" y="1546"/>
                    <a:pt x="8919" y="951"/>
                  </a:cubicBezTo>
                  <a:cubicBezTo>
                    <a:pt x="8223" y="338"/>
                    <a:pt x="7404" y="1"/>
                    <a:pt x="6612"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42"/>
            <p:cNvGrpSpPr/>
            <p:nvPr/>
          </p:nvGrpSpPr>
          <p:grpSpPr>
            <a:xfrm>
              <a:off x="7361425" y="2442642"/>
              <a:ext cx="1036146" cy="1437104"/>
              <a:chOff x="7788026" y="846127"/>
              <a:chExt cx="2804944" cy="3890375"/>
            </a:xfrm>
          </p:grpSpPr>
          <p:sp>
            <p:nvSpPr>
              <p:cNvPr id="1342" name="Google Shape;1342;p42"/>
              <p:cNvSpPr/>
              <p:nvPr/>
            </p:nvSpPr>
            <p:spPr>
              <a:xfrm>
                <a:off x="8120311" y="846127"/>
                <a:ext cx="620136" cy="937802"/>
              </a:xfrm>
              <a:custGeom>
                <a:avLst/>
                <a:gdLst/>
                <a:ahLst/>
                <a:cxnLst/>
                <a:rect l="l" t="t" r="r" b="b"/>
                <a:pathLst>
                  <a:path w="6448" h="9751" extrusionOk="0">
                    <a:moveTo>
                      <a:pt x="1822" y="0"/>
                    </a:moveTo>
                    <a:cubicBezTo>
                      <a:pt x="1736" y="0"/>
                      <a:pt x="1649" y="7"/>
                      <a:pt x="1563" y="23"/>
                    </a:cubicBezTo>
                    <a:cubicBezTo>
                      <a:pt x="905" y="139"/>
                      <a:pt x="397" y="714"/>
                      <a:pt x="199" y="1353"/>
                    </a:cubicBezTo>
                    <a:cubicBezTo>
                      <a:pt x="1" y="1989"/>
                      <a:pt x="63" y="2680"/>
                      <a:pt x="194" y="3335"/>
                    </a:cubicBezTo>
                    <a:cubicBezTo>
                      <a:pt x="649" y="5618"/>
                      <a:pt x="2044" y="8059"/>
                      <a:pt x="4023" y="9362"/>
                    </a:cubicBezTo>
                    <a:cubicBezTo>
                      <a:pt x="4435" y="9633"/>
                      <a:pt x="4756" y="9751"/>
                      <a:pt x="5002" y="9751"/>
                    </a:cubicBezTo>
                    <a:cubicBezTo>
                      <a:pt x="6447" y="9751"/>
                      <a:pt x="5359" y="5716"/>
                      <a:pt x="5140" y="4725"/>
                    </a:cubicBezTo>
                    <a:cubicBezTo>
                      <a:pt x="4809" y="3229"/>
                      <a:pt x="4409" y="1635"/>
                      <a:pt x="3260" y="623"/>
                    </a:cubicBezTo>
                    <a:cubicBezTo>
                      <a:pt x="2860" y="270"/>
                      <a:pt x="2347" y="0"/>
                      <a:pt x="1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2"/>
              <p:cNvSpPr/>
              <p:nvPr/>
            </p:nvSpPr>
            <p:spPr>
              <a:xfrm>
                <a:off x="7788026" y="2010325"/>
                <a:ext cx="1166026" cy="604845"/>
              </a:xfrm>
              <a:custGeom>
                <a:avLst/>
                <a:gdLst/>
                <a:ahLst/>
                <a:cxnLst/>
                <a:rect l="l" t="t" r="r" b="b"/>
                <a:pathLst>
                  <a:path w="12124" h="6289" extrusionOk="0">
                    <a:moveTo>
                      <a:pt x="1764" y="1"/>
                    </a:moveTo>
                    <a:cubicBezTo>
                      <a:pt x="1103" y="1"/>
                      <a:pt x="362" y="158"/>
                      <a:pt x="115" y="753"/>
                    </a:cubicBezTo>
                    <a:cubicBezTo>
                      <a:pt x="0" y="1025"/>
                      <a:pt x="23" y="1339"/>
                      <a:pt x="101" y="1626"/>
                    </a:cubicBezTo>
                    <a:cubicBezTo>
                      <a:pt x="330" y="2471"/>
                      <a:pt x="986" y="3133"/>
                      <a:pt x="1690" y="3654"/>
                    </a:cubicBezTo>
                    <a:cubicBezTo>
                      <a:pt x="4617" y="5819"/>
                      <a:pt x="8487" y="6093"/>
                      <a:pt x="12123" y="6288"/>
                    </a:cubicBezTo>
                    <a:lnTo>
                      <a:pt x="11327" y="5078"/>
                    </a:lnTo>
                    <a:cubicBezTo>
                      <a:pt x="9191" y="2072"/>
                      <a:pt x="5611" y="139"/>
                      <a:pt x="1926" y="4"/>
                    </a:cubicBezTo>
                    <a:cubicBezTo>
                      <a:pt x="1873" y="2"/>
                      <a:pt x="1819" y="1"/>
                      <a:pt x="1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8897501" y="1411539"/>
                <a:ext cx="423939" cy="1366839"/>
              </a:xfrm>
              <a:custGeom>
                <a:avLst/>
                <a:gdLst/>
                <a:ahLst/>
                <a:cxnLst/>
                <a:rect l="l" t="t" r="r" b="b"/>
                <a:pathLst>
                  <a:path w="4408" h="14212" extrusionOk="0">
                    <a:moveTo>
                      <a:pt x="2757" y="1"/>
                    </a:moveTo>
                    <a:cubicBezTo>
                      <a:pt x="2581" y="1"/>
                      <a:pt x="2408" y="97"/>
                      <a:pt x="2260" y="202"/>
                    </a:cubicBezTo>
                    <a:cubicBezTo>
                      <a:pt x="896" y="1177"/>
                      <a:pt x="489" y="3003"/>
                      <a:pt x="306" y="4669"/>
                    </a:cubicBezTo>
                    <a:cubicBezTo>
                      <a:pt x="1" y="7437"/>
                      <a:pt x="25" y="10256"/>
                      <a:pt x="595" y="12981"/>
                    </a:cubicBezTo>
                    <a:lnTo>
                      <a:pt x="1356" y="14211"/>
                    </a:lnTo>
                    <a:cubicBezTo>
                      <a:pt x="3229" y="11865"/>
                      <a:pt x="4001" y="8814"/>
                      <a:pt x="4251" y="5821"/>
                    </a:cubicBezTo>
                    <a:cubicBezTo>
                      <a:pt x="4407" y="3952"/>
                      <a:pt x="4342" y="1945"/>
                      <a:pt x="3299" y="388"/>
                    </a:cubicBezTo>
                    <a:cubicBezTo>
                      <a:pt x="3191" y="226"/>
                      <a:pt x="3059" y="62"/>
                      <a:pt x="2871" y="15"/>
                    </a:cubicBezTo>
                    <a:cubicBezTo>
                      <a:pt x="2833" y="5"/>
                      <a:pt x="2795" y="1"/>
                      <a:pt x="2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8108000" y="2775300"/>
                <a:ext cx="1106493" cy="451638"/>
              </a:xfrm>
              <a:custGeom>
                <a:avLst/>
                <a:gdLst/>
                <a:ahLst/>
                <a:cxnLst/>
                <a:rect l="l" t="t" r="r" b="b"/>
                <a:pathLst>
                  <a:path w="11505" h="4696" extrusionOk="0">
                    <a:moveTo>
                      <a:pt x="1822" y="0"/>
                    </a:moveTo>
                    <a:cubicBezTo>
                      <a:pt x="1442" y="0"/>
                      <a:pt x="1065" y="37"/>
                      <a:pt x="693" y="123"/>
                    </a:cubicBezTo>
                    <a:cubicBezTo>
                      <a:pt x="532" y="160"/>
                      <a:pt x="366" y="210"/>
                      <a:pt x="244" y="321"/>
                    </a:cubicBezTo>
                    <a:cubicBezTo>
                      <a:pt x="1" y="543"/>
                      <a:pt x="10" y="932"/>
                      <a:pt x="118" y="1243"/>
                    </a:cubicBezTo>
                    <a:cubicBezTo>
                      <a:pt x="334" y="1864"/>
                      <a:pt x="848" y="2334"/>
                      <a:pt x="1394" y="2699"/>
                    </a:cubicBezTo>
                    <a:cubicBezTo>
                      <a:pt x="3166" y="3880"/>
                      <a:pt x="5367" y="4179"/>
                      <a:pt x="7486" y="4385"/>
                    </a:cubicBezTo>
                    <a:cubicBezTo>
                      <a:pt x="8823" y="4515"/>
                      <a:pt x="10162" y="4618"/>
                      <a:pt x="11505" y="4696"/>
                    </a:cubicBezTo>
                    <a:lnTo>
                      <a:pt x="11149" y="3720"/>
                    </a:lnTo>
                    <a:cubicBezTo>
                      <a:pt x="9147" y="2171"/>
                      <a:pt x="6804" y="1097"/>
                      <a:pt x="4366" y="417"/>
                    </a:cubicBezTo>
                    <a:cubicBezTo>
                      <a:pt x="3537" y="186"/>
                      <a:pt x="2675" y="0"/>
                      <a:pt x="1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9269313" y="2155164"/>
                <a:ext cx="456735" cy="1368666"/>
              </a:xfrm>
              <a:custGeom>
                <a:avLst/>
                <a:gdLst/>
                <a:ahLst/>
                <a:cxnLst/>
                <a:rect l="l" t="t" r="r" b="b"/>
                <a:pathLst>
                  <a:path w="4749" h="14231" extrusionOk="0">
                    <a:moveTo>
                      <a:pt x="2578" y="1"/>
                    </a:moveTo>
                    <a:cubicBezTo>
                      <a:pt x="2523" y="1"/>
                      <a:pt x="2467" y="10"/>
                      <a:pt x="2411" y="29"/>
                    </a:cubicBezTo>
                    <a:cubicBezTo>
                      <a:pt x="2202" y="102"/>
                      <a:pt x="2069" y="302"/>
                      <a:pt x="1957" y="493"/>
                    </a:cubicBezTo>
                    <a:cubicBezTo>
                      <a:pt x="879" y="2333"/>
                      <a:pt x="368" y="4460"/>
                      <a:pt x="184" y="6584"/>
                    </a:cubicBezTo>
                    <a:cubicBezTo>
                      <a:pt x="0" y="8708"/>
                      <a:pt x="131" y="10846"/>
                      <a:pt x="264" y="12975"/>
                    </a:cubicBezTo>
                    <a:lnTo>
                      <a:pt x="1088" y="14231"/>
                    </a:lnTo>
                    <a:cubicBezTo>
                      <a:pt x="2395" y="12169"/>
                      <a:pt x="3277" y="9858"/>
                      <a:pt x="3881" y="7494"/>
                    </a:cubicBezTo>
                    <a:cubicBezTo>
                      <a:pt x="4477" y="5161"/>
                      <a:pt x="4749" y="2485"/>
                      <a:pt x="3351" y="526"/>
                    </a:cubicBezTo>
                    <a:cubicBezTo>
                      <a:pt x="3163" y="265"/>
                      <a:pt x="2878" y="1"/>
                      <a:pt x="25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2"/>
              <p:cNvSpPr/>
              <p:nvPr/>
            </p:nvSpPr>
            <p:spPr>
              <a:xfrm>
                <a:off x="8302178" y="3428040"/>
                <a:ext cx="1221519" cy="372005"/>
              </a:xfrm>
              <a:custGeom>
                <a:avLst/>
                <a:gdLst/>
                <a:ahLst/>
                <a:cxnLst/>
                <a:rect l="l" t="t" r="r" b="b"/>
                <a:pathLst>
                  <a:path w="12701" h="3868" extrusionOk="0">
                    <a:moveTo>
                      <a:pt x="3502" y="1"/>
                    </a:moveTo>
                    <a:cubicBezTo>
                      <a:pt x="2848" y="1"/>
                      <a:pt x="2197" y="77"/>
                      <a:pt x="1555" y="252"/>
                    </a:cubicBezTo>
                    <a:cubicBezTo>
                      <a:pt x="926" y="424"/>
                      <a:pt x="239" y="788"/>
                      <a:pt x="126" y="1431"/>
                    </a:cubicBezTo>
                    <a:cubicBezTo>
                      <a:pt x="0" y="2150"/>
                      <a:pt x="667" y="2759"/>
                      <a:pt x="1324" y="3080"/>
                    </a:cubicBezTo>
                    <a:cubicBezTo>
                      <a:pt x="2819" y="3808"/>
                      <a:pt x="4543" y="3858"/>
                      <a:pt x="6207" y="3865"/>
                    </a:cubicBezTo>
                    <a:cubicBezTo>
                      <a:pt x="6442" y="3866"/>
                      <a:pt x="6678" y="3867"/>
                      <a:pt x="6913" y="3867"/>
                    </a:cubicBezTo>
                    <a:cubicBezTo>
                      <a:pt x="8843" y="3867"/>
                      <a:pt x="10773" y="3829"/>
                      <a:pt x="12701" y="3753"/>
                    </a:cubicBezTo>
                    <a:lnTo>
                      <a:pt x="12268" y="2849"/>
                    </a:lnTo>
                    <a:cubicBezTo>
                      <a:pt x="11438" y="2255"/>
                      <a:pt x="10482" y="1869"/>
                      <a:pt x="9531" y="1496"/>
                    </a:cubicBezTo>
                    <a:cubicBezTo>
                      <a:pt x="7601" y="737"/>
                      <a:pt x="5537" y="1"/>
                      <a:pt x="3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2"/>
              <p:cNvSpPr/>
              <p:nvPr/>
            </p:nvSpPr>
            <p:spPr>
              <a:xfrm>
                <a:off x="9592269" y="2726444"/>
                <a:ext cx="556565" cy="1327504"/>
              </a:xfrm>
              <a:custGeom>
                <a:avLst/>
                <a:gdLst/>
                <a:ahLst/>
                <a:cxnLst/>
                <a:rect l="l" t="t" r="r" b="b"/>
                <a:pathLst>
                  <a:path w="5787" h="13803" extrusionOk="0">
                    <a:moveTo>
                      <a:pt x="3757" y="0"/>
                    </a:moveTo>
                    <a:cubicBezTo>
                      <a:pt x="3709" y="0"/>
                      <a:pt x="3662" y="5"/>
                      <a:pt x="3613" y="15"/>
                    </a:cubicBezTo>
                    <a:cubicBezTo>
                      <a:pt x="3420" y="56"/>
                      <a:pt x="3255" y="178"/>
                      <a:pt x="3108" y="309"/>
                    </a:cubicBezTo>
                    <a:cubicBezTo>
                      <a:pt x="1913" y="1369"/>
                      <a:pt x="1519" y="3043"/>
                      <a:pt x="1188" y="4604"/>
                    </a:cubicBezTo>
                    <a:cubicBezTo>
                      <a:pt x="592" y="7413"/>
                      <a:pt x="0" y="10358"/>
                      <a:pt x="792" y="13118"/>
                    </a:cubicBezTo>
                    <a:lnTo>
                      <a:pt x="1453" y="13803"/>
                    </a:lnTo>
                    <a:cubicBezTo>
                      <a:pt x="1545" y="13330"/>
                      <a:pt x="1911" y="12968"/>
                      <a:pt x="2233" y="12610"/>
                    </a:cubicBezTo>
                    <a:cubicBezTo>
                      <a:pt x="3750" y="10924"/>
                      <a:pt x="4611" y="8741"/>
                      <a:pt x="5136" y="6534"/>
                    </a:cubicBezTo>
                    <a:cubicBezTo>
                      <a:pt x="5596" y="4601"/>
                      <a:pt x="5786" y="2442"/>
                      <a:pt x="4758" y="743"/>
                    </a:cubicBezTo>
                    <a:cubicBezTo>
                      <a:pt x="4533" y="372"/>
                      <a:pt x="4170" y="0"/>
                      <a:pt x="3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2"/>
              <p:cNvSpPr/>
              <p:nvPr/>
            </p:nvSpPr>
            <p:spPr>
              <a:xfrm>
                <a:off x="8617824" y="4055389"/>
                <a:ext cx="1375976" cy="389509"/>
              </a:xfrm>
              <a:custGeom>
                <a:avLst/>
                <a:gdLst/>
                <a:ahLst/>
                <a:cxnLst/>
                <a:rect l="l" t="t" r="r" b="b"/>
                <a:pathLst>
                  <a:path w="14307" h="4050" extrusionOk="0">
                    <a:moveTo>
                      <a:pt x="6681" y="0"/>
                    </a:moveTo>
                    <a:cubicBezTo>
                      <a:pt x="5703" y="0"/>
                      <a:pt x="4723" y="60"/>
                      <a:pt x="3758" y="154"/>
                    </a:cubicBezTo>
                    <a:cubicBezTo>
                      <a:pt x="2615" y="264"/>
                      <a:pt x="1385" y="461"/>
                      <a:pt x="578" y="1278"/>
                    </a:cubicBezTo>
                    <a:cubicBezTo>
                      <a:pt x="413" y="1443"/>
                      <a:pt x="269" y="1635"/>
                      <a:pt x="202" y="1858"/>
                    </a:cubicBezTo>
                    <a:cubicBezTo>
                      <a:pt x="1" y="2520"/>
                      <a:pt x="531" y="3197"/>
                      <a:pt x="1135" y="3538"/>
                    </a:cubicBezTo>
                    <a:cubicBezTo>
                      <a:pt x="1813" y="3921"/>
                      <a:pt x="2572" y="4049"/>
                      <a:pt x="3354" y="4049"/>
                    </a:cubicBezTo>
                    <a:cubicBezTo>
                      <a:pt x="4108" y="4049"/>
                      <a:pt x="4882" y="3930"/>
                      <a:pt x="5623" y="3805"/>
                    </a:cubicBezTo>
                    <a:cubicBezTo>
                      <a:pt x="8462" y="3327"/>
                      <a:pt x="11304" y="2849"/>
                      <a:pt x="14143" y="2372"/>
                    </a:cubicBezTo>
                    <a:lnTo>
                      <a:pt x="14143" y="2372"/>
                    </a:lnTo>
                    <a:lnTo>
                      <a:pt x="14298" y="2578"/>
                    </a:lnTo>
                    <a:cubicBezTo>
                      <a:pt x="14301" y="2500"/>
                      <a:pt x="14303" y="2422"/>
                      <a:pt x="14306" y="2345"/>
                    </a:cubicBezTo>
                    <a:lnTo>
                      <a:pt x="14306" y="2345"/>
                    </a:lnTo>
                    <a:cubicBezTo>
                      <a:pt x="14252" y="2354"/>
                      <a:pt x="14197" y="2363"/>
                      <a:pt x="14143" y="2372"/>
                    </a:cubicBezTo>
                    <a:lnTo>
                      <a:pt x="14143" y="2372"/>
                    </a:lnTo>
                    <a:lnTo>
                      <a:pt x="13417" y="1407"/>
                    </a:lnTo>
                    <a:cubicBezTo>
                      <a:pt x="11351" y="346"/>
                      <a:pt x="9023" y="0"/>
                      <a:pt x="6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2"/>
              <p:cNvSpPr/>
              <p:nvPr/>
            </p:nvSpPr>
            <p:spPr>
              <a:xfrm>
                <a:off x="8098768" y="1091758"/>
                <a:ext cx="2494202" cy="3644744"/>
              </a:xfrm>
              <a:custGeom>
                <a:avLst/>
                <a:gdLst/>
                <a:ahLst/>
                <a:cxnLst/>
                <a:rect l="l" t="t" r="r" b="b"/>
                <a:pathLst>
                  <a:path w="25934" h="37897" extrusionOk="0">
                    <a:moveTo>
                      <a:pt x="2577" y="1"/>
                    </a:moveTo>
                    <a:cubicBezTo>
                      <a:pt x="2562" y="1"/>
                      <a:pt x="2547" y="3"/>
                      <a:pt x="2532" y="9"/>
                    </a:cubicBezTo>
                    <a:cubicBezTo>
                      <a:pt x="2464" y="33"/>
                      <a:pt x="2430" y="107"/>
                      <a:pt x="2454" y="176"/>
                    </a:cubicBezTo>
                    <a:cubicBezTo>
                      <a:pt x="3087" y="1957"/>
                      <a:pt x="3759" y="3721"/>
                      <a:pt x="4434" y="5485"/>
                    </a:cubicBezTo>
                    <a:cubicBezTo>
                      <a:pt x="5429" y="8057"/>
                      <a:pt x="6524" y="10831"/>
                      <a:pt x="7552" y="13389"/>
                    </a:cubicBezTo>
                    <a:cubicBezTo>
                      <a:pt x="7803" y="14009"/>
                      <a:pt x="8053" y="14630"/>
                      <a:pt x="8305" y="15252"/>
                    </a:cubicBezTo>
                    <a:cubicBezTo>
                      <a:pt x="7966" y="15122"/>
                      <a:pt x="7630" y="14982"/>
                      <a:pt x="7294" y="14840"/>
                    </a:cubicBezTo>
                    <a:cubicBezTo>
                      <a:pt x="6099" y="14335"/>
                      <a:pt x="4933" y="13746"/>
                      <a:pt x="3786" y="13137"/>
                    </a:cubicBezTo>
                    <a:cubicBezTo>
                      <a:pt x="3458" y="12963"/>
                      <a:pt x="3127" y="12795"/>
                      <a:pt x="2795" y="12631"/>
                    </a:cubicBezTo>
                    <a:cubicBezTo>
                      <a:pt x="1960" y="12220"/>
                      <a:pt x="1119" y="11812"/>
                      <a:pt x="216" y="11571"/>
                    </a:cubicBezTo>
                    <a:cubicBezTo>
                      <a:pt x="204" y="11567"/>
                      <a:pt x="192" y="11566"/>
                      <a:pt x="180" y="11566"/>
                    </a:cubicBezTo>
                    <a:cubicBezTo>
                      <a:pt x="64" y="11566"/>
                      <a:pt x="0" y="11723"/>
                      <a:pt x="101" y="11803"/>
                    </a:cubicBezTo>
                    <a:cubicBezTo>
                      <a:pt x="844" y="12381"/>
                      <a:pt x="1687" y="12790"/>
                      <a:pt x="2539" y="13174"/>
                    </a:cubicBezTo>
                    <a:cubicBezTo>
                      <a:pt x="3725" y="13706"/>
                      <a:pt x="4969" y="14140"/>
                      <a:pt x="6170" y="14635"/>
                    </a:cubicBezTo>
                    <a:cubicBezTo>
                      <a:pt x="6855" y="14916"/>
                      <a:pt x="7551" y="15199"/>
                      <a:pt x="8228" y="15500"/>
                    </a:cubicBezTo>
                    <a:cubicBezTo>
                      <a:pt x="8248" y="15508"/>
                      <a:pt x="8267" y="15511"/>
                      <a:pt x="8285" y="15511"/>
                    </a:cubicBezTo>
                    <a:cubicBezTo>
                      <a:pt x="8330" y="15511"/>
                      <a:pt x="8366" y="15488"/>
                      <a:pt x="8388" y="15454"/>
                    </a:cubicBezTo>
                    <a:cubicBezTo>
                      <a:pt x="9175" y="17391"/>
                      <a:pt x="9973" y="19325"/>
                      <a:pt x="10818" y="21239"/>
                    </a:cubicBezTo>
                    <a:cubicBezTo>
                      <a:pt x="10847" y="21305"/>
                      <a:pt x="10877" y="21371"/>
                      <a:pt x="10907" y="21436"/>
                    </a:cubicBezTo>
                    <a:cubicBezTo>
                      <a:pt x="9712" y="21215"/>
                      <a:pt x="8531" y="20916"/>
                      <a:pt x="7378" y="20537"/>
                    </a:cubicBezTo>
                    <a:cubicBezTo>
                      <a:pt x="7115" y="20452"/>
                      <a:pt x="6740" y="20326"/>
                      <a:pt x="6480" y="20243"/>
                    </a:cubicBezTo>
                    <a:cubicBezTo>
                      <a:pt x="5732" y="20005"/>
                      <a:pt x="4990" y="19749"/>
                      <a:pt x="4219" y="19588"/>
                    </a:cubicBezTo>
                    <a:cubicBezTo>
                      <a:pt x="4065" y="19554"/>
                      <a:pt x="3907" y="19524"/>
                      <a:pt x="3744" y="19506"/>
                    </a:cubicBezTo>
                    <a:cubicBezTo>
                      <a:pt x="3739" y="19505"/>
                      <a:pt x="3733" y="19505"/>
                      <a:pt x="3728" y="19505"/>
                    </a:cubicBezTo>
                    <a:cubicBezTo>
                      <a:pt x="3603" y="19505"/>
                      <a:pt x="3545" y="19673"/>
                      <a:pt x="3652" y="19748"/>
                    </a:cubicBezTo>
                    <a:cubicBezTo>
                      <a:pt x="4051" y="20026"/>
                      <a:pt x="4494" y="20225"/>
                      <a:pt x="4947" y="20393"/>
                    </a:cubicBezTo>
                    <a:cubicBezTo>
                      <a:pt x="6298" y="20881"/>
                      <a:pt x="7741" y="21053"/>
                      <a:pt x="9142" y="21328"/>
                    </a:cubicBezTo>
                    <a:cubicBezTo>
                      <a:pt x="9762" y="21448"/>
                      <a:pt x="10389" y="21570"/>
                      <a:pt x="11002" y="21718"/>
                    </a:cubicBezTo>
                    <a:cubicBezTo>
                      <a:pt x="11014" y="21721"/>
                      <a:pt x="11024" y="21721"/>
                      <a:pt x="11035" y="21721"/>
                    </a:cubicBezTo>
                    <a:cubicBezTo>
                      <a:pt x="11957" y="23760"/>
                      <a:pt x="12883" y="25549"/>
                      <a:pt x="13907" y="27168"/>
                    </a:cubicBezTo>
                    <a:cubicBezTo>
                      <a:pt x="13613" y="27126"/>
                      <a:pt x="13317" y="27078"/>
                      <a:pt x="13025" y="27028"/>
                    </a:cubicBezTo>
                    <a:cubicBezTo>
                      <a:pt x="12804" y="26990"/>
                      <a:pt x="12563" y="26946"/>
                      <a:pt x="12343" y="26904"/>
                    </a:cubicBezTo>
                    <a:cubicBezTo>
                      <a:pt x="11132" y="26682"/>
                      <a:pt x="9940" y="26342"/>
                      <a:pt x="8722" y="26149"/>
                    </a:cubicBezTo>
                    <a:cubicBezTo>
                      <a:pt x="8265" y="26072"/>
                      <a:pt x="7804" y="26019"/>
                      <a:pt x="7339" y="26014"/>
                    </a:cubicBezTo>
                    <a:cubicBezTo>
                      <a:pt x="7313" y="26013"/>
                      <a:pt x="7288" y="26013"/>
                      <a:pt x="7262" y="26013"/>
                    </a:cubicBezTo>
                    <a:cubicBezTo>
                      <a:pt x="7132" y="26013"/>
                      <a:pt x="7001" y="26016"/>
                      <a:pt x="6869" y="26030"/>
                    </a:cubicBezTo>
                    <a:cubicBezTo>
                      <a:pt x="6823" y="26036"/>
                      <a:pt x="6780" y="26065"/>
                      <a:pt x="6760" y="26109"/>
                    </a:cubicBezTo>
                    <a:cubicBezTo>
                      <a:pt x="6729" y="26177"/>
                      <a:pt x="6760" y="26256"/>
                      <a:pt x="6828" y="26287"/>
                    </a:cubicBezTo>
                    <a:cubicBezTo>
                      <a:pt x="7117" y="26413"/>
                      <a:pt x="7415" y="26500"/>
                      <a:pt x="7718" y="26576"/>
                    </a:cubicBezTo>
                    <a:cubicBezTo>
                      <a:pt x="9372" y="26967"/>
                      <a:pt x="11085" y="26970"/>
                      <a:pt x="12757" y="27235"/>
                    </a:cubicBezTo>
                    <a:cubicBezTo>
                      <a:pt x="13198" y="27298"/>
                      <a:pt x="13650" y="27369"/>
                      <a:pt x="14089" y="27453"/>
                    </a:cubicBezTo>
                    <a:cubicBezTo>
                      <a:pt x="15257" y="29255"/>
                      <a:pt x="16557" y="30846"/>
                      <a:pt x="18119" y="32341"/>
                    </a:cubicBezTo>
                    <a:cubicBezTo>
                      <a:pt x="18004" y="32345"/>
                      <a:pt x="17888" y="32348"/>
                      <a:pt x="17775" y="32351"/>
                    </a:cubicBezTo>
                    <a:cubicBezTo>
                      <a:pt x="17145" y="32371"/>
                      <a:pt x="16497" y="32388"/>
                      <a:pt x="15869" y="32405"/>
                    </a:cubicBezTo>
                    <a:cubicBezTo>
                      <a:pt x="13755" y="32476"/>
                      <a:pt x="11611" y="32450"/>
                      <a:pt x="9524" y="32847"/>
                    </a:cubicBezTo>
                    <a:cubicBezTo>
                      <a:pt x="9105" y="32933"/>
                      <a:pt x="8690" y="33030"/>
                      <a:pt x="8285" y="33171"/>
                    </a:cubicBezTo>
                    <a:cubicBezTo>
                      <a:pt x="8145" y="33220"/>
                      <a:pt x="8181" y="33422"/>
                      <a:pt x="8324" y="33428"/>
                    </a:cubicBezTo>
                    <a:cubicBezTo>
                      <a:pt x="8420" y="33431"/>
                      <a:pt x="8516" y="33432"/>
                      <a:pt x="8612" y="33432"/>
                    </a:cubicBezTo>
                    <a:cubicBezTo>
                      <a:pt x="9258" y="33432"/>
                      <a:pt x="9900" y="33371"/>
                      <a:pt x="10541" y="33303"/>
                    </a:cubicBezTo>
                    <a:cubicBezTo>
                      <a:pt x="11274" y="33218"/>
                      <a:pt x="12005" y="33124"/>
                      <a:pt x="12735" y="33023"/>
                    </a:cubicBezTo>
                    <a:cubicBezTo>
                      <a:pt x="14551" y="32764"/>
                      <a:pt x="16389" y="32588"/>
                      <a:pt x="18225" y="32588"/>
                    </a:cubicBezTo>
                    <a:cubicBezTo>
                      <a:pt x="18278" y="32588"/>
                      <a:pt x="18331" y="32588"/>
                      <a:pt x="18384" y="32589"/>
                    </a:cubicBezTo>
                    <a:cubicBezTo>
                      <a:pt x="19788" y="33896"/>
                      <a:pt x="21401" y="35134"/>
                      <a:pt x="23317" y="36375"/>
                    </a:cubicBezTo>
                    <a:cubicBezTo>
                      <a:pt x="24109" y="36894"/>
                      <a:pt x="24912" y="37397"/>
                      <a:pt x="25722" y="37878"/>
                    </a:cubicBezTo>
                    <a:cubicBezTo>
                      <a:pt x="25743" y="37891"/>
                      <a:pt x="25766" y="37897"/>
                      <a:pt x="25789" y="37897"/>
                    </a:cubicBezTo>
                    <a:cubicBezTo>
                      <a:pt x="25829" y="37897"/>
                      <a:pt x="25869" y="37878"/>
                      <a:pt x="25895" y="37843"/>
                    </a:cubicBezTo>
                    <a:cubicBezTo>
                      <a:pt x="25934" y="37784"/>
                      <a:pt x="25921" y="37703"/>
                      <a:pt x="25863" y="37661"/>
                    </a:cubicBezTo>
                    <a:cubicBezTo>
                      <a:pt x="25102" y="37101"/>
                      <a:pt x="24334" y="36554"/>
                      <a:pt x="23576" y="35997"/>
                    </a:cubicBezTo>
                    <a:cubicBezTo>
                      <a:pt x="20959" y="34111"/>
                      <a:pt x="18649" y="32208"/>
                      <a:pt x="16653" y="29910"/>
                    </a:cubicBezTo>
                    <a:cubicBezTo>
                      <a:pt x="16661" y="29902"/>
                      <a:pt x="16668" y="29895"/>
                      <a:pt x="16673" y="29884"/>
                    </a:cubicBezTo>
                    <a:cubicBezTo>
                      <a:pt x="16998" y="29316"/>
                      <a:pt x="17247" y="28711"/>
                      <a:pt x="17471" y="28095"/>
                    </a:cubicBezTo>
                    <a:cubicBezTo>
                      <a:pt x="18123" y="26256"/>
                      <a:pt x="18497" y="24324"/>
                      <a:pt x="18932" y="22427"/>
                    </a:cubicBezTo>
                    <a:cubicBezTo>
                      <a:pt x="19121" y="21585"/>
                      <a:pt x="19307" y="20731"/>
                      <a:pt x="19505" y="19891"/>
                    </a:cubicBezTo>
                    <a:cubicBezTo>
                      <a:pt x="19524" y="19789"/>
                      <a:pt x="19451" y="19731"/>
                      <a:pt x="19377" y="19731"/>
                    </a:cubicBezTo>
                    <a:cubicBezTo>
                      <a:pt x="19321" y="19731"/>
                      <a:pt x="19266" y="19764"/>
                      <a:pt x="19250" y="19837"/>
                    </a:cubicBezTo>
                    <a:cubicBezTo>
                      <a:pt x="19210" y="20049"/>
                      <a:pt x="19167" y="20260"/>
                      <a:pt x="19123" y="20473"/>
                    </a:cubicBezTo>
                    <a:cubicBezTo>
                      <a:pt x="19037" y="20882"/>
                      <a:pt x="18932" y="21329"/>
                      <a:pt x="18831" y="21735"/>
                    </a:cubicBezTo>
                    <a:cubicBezTo>
                      <a:pt x="18571" y="22783"/>
                      <a:pt x="18259" y="23817"/>
                      <a:pt x="17913" y="24838"/>
                    </a:cubicBezTo>
                    <a:cubicBezTo>
                      <a:pt x="17641" y="25645"/>
                      <a:pt x="17352" y="26483"/>
                      <a:pt x="17094" y="27291"/>
                    </a:cubicBezTo>
                    <a:cubicBezTo>
                      <a:pt x="16841" y="28074"/>
                      <a:pt x="16600" y="28862"/>
                      <a:pt x="16449" y="29674"/>
                    </a:cubicBezTo>
                    <a:cubicBezTo>
                      <a:pt x="15509" y="28566"/>
                      <a:pt x="14639" y="27367"/>
                      <a:pt x="13842" y="26034"/>
                    </a:cubicBezTo>
                    <a:cubicBezTo>
                      <a:pt x="13580" y="25600"/>
                      <a:pt x="13323" y="25162"/>
                      <a:pt x="13075" y="24721"/>
                    </a:cubicBezTo>
                    <a:cubicBezTo>
                      <a:pt x="13307" y="24172"/>
                      <a:pt x="13484" y="23605"/>
                      <a:pt x="13643" y="23033"/>
                    </a:cubicBezTo>
                    <a:cubicBezTo>
                      <a:pt x="14179" y="21037"/>
                      <a:pt x="14432" y="18970"/>
                      <a:pt x="14750" y="16932"/>
                    </a:cubicBezTo>
                    <a:cubicBezTo>
                      <a:pt x="14887" y="16029"/>
                      <a:pt x="15020" y="15113"/>
                      <a:pt x="15166" y="14212"/>
                    </a:cubicBezTo>
                    <a:cubicBezTo>
                      <a:pt x="15177" y="14114"/>
                      <a:pt x="15107" y="14061"/>
                      <a:pt x="15036" y="14061"/>
                    </a:cubicBezTo>
                    <a:cubicBezTo>
                      <a:pt x="14977" y="14061"/>
                      <a:pt x="14919" y="14098"/>
                      <a:pt x="14908" y="14175"/>
                    </a:cubicBezTo>
                    <a:cubicBezTo>
                      <a:pt x="14882" y="14402"/>
                      <a:pt x="14852" y="14629"/>
                      <a:pt x="14821" y="14856"/>
                    </a:cubicBezTo>
                    <a:cubicBezTo>
                      <a:pt x="14760" y="15294"/>
                      <a:pt x="14682" y="15775"/>
                      <a:pt x="14606" y="16211"/>
                    </a:cubicBezTo>
                    <a:cubicBezTo>
                      <a:pt x="14410" y="17338"/>
                      <a:pt x="14163" y="18455"/>
                      <a:pt x="13880" y="19564"/>
                    </a:cubicBezTo>
                    <a:cubicBezTo>
                      <a:pt x="13658" y="20437"/>
                      <a:pt x="13422" y="21346"/>
                      <a:pt x="13214" y="22222"/>
                    </a:cubicBezTo>
                    <a:cubicBezTo>
                      <a:pt x="13056" y="22884"/>
                      <a:pt x="12903" y="23550"/>
                      <a:pt x="12798" y="24222"/>
                    </a:cubicBezTo>
                    <a:cubicBezTo>
                      <a:pt x="11450" y="21772"/>
                      <a:pt x="10289" y="19224"/>
                      <a:pt x="9198" y="16644"/>
                    </a:cubicBezTo>
                    <a:cubicBezTo>
                      <a:pt x="9323" y="16278"/>
                      <a:pt x="9416" y="15905"/>
                      <a:pt x="9501" y="15530"/>
                    </a:cubicBezTo>
                    <a:cubicBezTo>
                      <a:pt x="9983" y="13285"/>
                      <a:pt x="10078" y="10979"/>
                      <a:pt x="10431" y="8715"/>
                    </a:cubicBezTo>
                    <a:cubicBezTo>
                      <a:pt x="10520" y="8101"/>
                      <a:pt x="10618" y="7471"/>
                      <a:pt x="10729" y="6863"/>
                    </a:cubicBezTo>
                    <a:cubicBezTo>
                      <a:pt x="10743" y="6765"/>
                      <a:pt x="10672" y="6710"/>
                      <a:pt x="10600" y="6710"/>
                    </a:cubicBezTo>
                    <a:cubicBezTo>
                      <a:pt x="10542" y="6710"/>
                      <a:pt x="10484" y="6746"/>
                      <a:pt x="10472" y="6823"/>
                    </a:cubicBezTo>
                    <a:cubicBezTo>
                      <a:pt x="10403" y="7335"/>
                      <a:pt x="10319" y="7858"/>
                      <a:pt x="10235" y="8368"/>
                    </a:cubicBezTo>
                    <a:cubicBezTo>
                      <a:pt x="9868" y="10737"/>
                      <a:pt x="9210" y="13058"/>
                      <a:pt x="8959" y="15444"/>
                    </a:cubicBezTo>
                    <a:cubicBezTo>
                      <a:pt x="8942" y="15623"/>
                      <a:pt x="8928" y="15801"/>
                      <a:pt x="8918" y="15982"/>
                    </a:cubicBezTo>
                    <a:cubicBezTo>
                      <a:pt x="7997" y="13774"/>
                      <a:pt x="7118" y="11551"/>
                      <a:pt x="6209" y="9349"/>
                    </a:cubicBezTo>
                    <a:cubicBezTo>
                      <a:pt x="5740" y="8176"/>
                      <a:pt x="5114" y="6574"/>
                      <a:pt x="4658" y="5397"/>
                    </a:cubicBezTo>
                    <a:cubicBezTo>
                      <a:pt x="3995" y="3673"/>
                      <a:pt x="3299" y="1830"/>
                      <a:pt x="2699" y="88"/>
                    </a:cubicBezTo>
                    <a:cubicBezTo>
                      <a:pt x="2680" y="35"/>
                      <a:pt x="2630" y="1"/>
                      <a:pt x="2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1" name="Google Shape;1351;p42"/>
          <p:cNvGrpSpPr/>
          <p:nvPr/>
        </p:nvGrpSpPr>
        <p:grpSpPr>
          <a:xfrm rot="-9797184" flipH="1">
            <a:off x="2649561" y="528418"/>
            <a:ext cx="1069560" cy="1212001"/>
            <a:chOff x="5914686" y="-42649"/>
            <a:chExt cx="1399420" cy="1585791"/>
          </a:xfrm>
        </p:grpSpPr>
        <p:sp>
          <p:nvSpPr>
            <p:cNvPr id="1352" name="Google Shape;1352;p42"/>
            <p:cNvSpPr/>
            <p:nvPr/>
          </p:nvSpPr>
          <p:spPr>
            <a:xfrm>
              <a:off x="5914686" y="-42649"/>
              <a:ext cx="1399420" cy="1585791"/>
            </a:xfrm>
            <a:custGeom>
              <a:avLst/>
              <a:gdLst/>
              <a:ahLst/>
              <a:cxnLst/>
              <a:rect l="l" t="t" r="r" b="b"/>
              <a:pathLst>
                <a:path w="29547" h="33482" extrusionOk="0">
                  <a:moveTo>
                    <a:pt x="1597" y="1"/>
                  </a:moveTo>
                  <a:cubicBezTo>
                    <a:pt x="1384" y="1"/>
                    <a:pt x="1172" y="51"/>
                    <a:pt x="982" y="145"/>
                  </a:cubicBezTo>
                  <a:cubicBezTo>
                    <a:pt x="290" y="483"/>
                    <a:pt x="1" y="1323"/>
                    <a:pt x="338" y="2015"/>
                  </a:cubicBezTo>
                  <a:cubicBezTo>
                    <a:pt x="961" y="3293"/>
                    <a:pt x="1528" y="4410"/>
                    <a:pt x="2024" y="5333"/>
                  </a:cubicBezTo>
                  <a:cubicBezTo>
                    <a:pt x="2271" y="5804"/>
                    <a:pt x="2531" y="6278"/>
                    <a:pt x="2794" y="6749"/>
                  </a:cubicBezTo>
                  <a:cubicBezTo>
                    <a:pt x="1891" y="8432"/>
                    <a:pt x="1267" y="9903"/>
                    <a:pt x="842" y="11354"/>
                  </a:cubicBezTo>
                  <a:cubicBezTo>
                    <a:pt x="381" y="12925"/>
                    <a:pt x="136" y="14541"/>
                    <a:pt x="70" y="16442"/>
                  </a:cubicBezTo>
                  <a:cubicBezTo>
                    <a:pt x="2" y="18406"/>
                    <a:pt x="262" y="20354"/>
                    <a:pt x="821" y="22078"/>
                  </a:cubicBezTo>
                  <a:cubicBezTo>
                    <a:pt x="1460" y="24045"/>
                    <a:pt x="2463" y="25704"/>
                    <a:pt x="3804" y="27010"/>
                  </a:cubicBezTo>
                  <a:cubicBezTo>
                    <a:pt x="4051" y="27250"/>
                    <a:pt x="4376" y="27383"/>
                    <a:pt x="4721" y="27383"/>
                  </a:cubicBezTo>
                  <a:cubicBezTo>
                    <a:pt x="4798" y="27383"/>
                    <a:pt x="4876" y="27376"/>
                    <a:pt x="4953" y="27362"/>
                  </a:cubicBezTo>
                  <a:cubicBezTo>
                    <a:pt x="5179" y="27322"/>
                    <a:pt x="5388" y="27223"/>
                    <a:pt x="5559" y="27080"/>
                  </a:cubicBezTo>
                  <a:cubicBezTo>
                    <a:pt x="6145" y="27797"/>
                    <a:pt x="6804" y="28457"/>
                    <a:pt x="7523" y="29050"/>
                  </a:cubicBezTo>
                  <a:cubicBezTo>
                    <a:pt x="8498" y="29850"/>
                    <a:pt x="9569" y="30513"/>
                    <a:pt x="10705" y="31020"/>
                  </a:cubicBezTo>
                  <a:cubicBezTo>
                    <a:pt x="10874" y="31095"/>
                    <a:pt x="11054" y="31132"/>
                    <a:pt x="11239" y="31132"/>
                  </a:cubicBezTo>
                  <a:cubicBezTo>
                    <a:pt x="11487" y="31132"/>
                    <a:pt x="11729" y="31063"/>
                    <a:pt x="11939" y="30931"/>
                  </a:cubicBezTo>
                  <a:cubicBezTo>
                    <a:pt x="12311" y="30697"/>
                    <a:pt x="12538" y="30295"/>
                    <a:pt x="12552" y="29856"/>
                  </a:cubicBezTo>
                  <a:lnTo>
                    <a:pt x="12591" y="28479"/>
                  </a:lnTo>
                  <a:cubicBezTo>
                    <a:pt x="14569" y="29708"/>
                    <a:pt x="16685" y="30735"/>
                    <a:pt x="18896" y="31536"/>
                  </a:cubicBezTo>
                  <a:cubicBezTo>
                    <a:pt x="21883" y="32619"/>
                    <a:pt x="24985" y="33273"/>
                    <a:pt x="28118" y="33479"/>
                  </a:cubicBezTo>
                  <a:cubicBezTo>
                    <a:pt x="28146" y="33480"/>
                    <a:pt x="28176" y="33482"/>
                    <a:pt x="28204" y="33482"/>
                  </a:cubicBezTo>
                  <a:cubicBezTo>
                    <a:pt x="28561" y="33482"/>
                    <a:pt x="28908" y="33333"/>
                    <a:pt x="29155" y="33074"/>
                  </a:cubicBezTo>
                  <a:cubicBezTo>
                    <a:pt x="29416" y="32795"/>
                    <a:pt x="29546" y="32411"/>
                    <a:pt x="29501" y="32023"/>
                  </a:cubicBezTo>
                  <a:cubicBezTo>
                    <a:pt x="29181" y="29220"/>
                    <a:pt x="28427" y="26472"/>
                    <a:pt x="27259" y="23857"/>
                  </a:cubicBezTo>
                  <a:cubicBezTo>
                    <a:pt x="26410" y="21953"/>
                    <a:pt x="25357" y="20156"/>
                    <a:pt x="24122" y="18506"/>
                  </a:cubicBezTo>
                  <a:cubicBezTo>
                    <a:pt x="24181" y="18494"/>
                    <a:pt x="24241" y="18479"/>
                    <a:pt x="24300" y="18465"/>
                  </a:cubicBezTo>
                  <a:cubicBezTo>
                    <a:pt x="25039" y="18294"/>
                    <a:pt x="25803" y="18116"/>
                    <a:pt x="26386" y="18080"/>
                  </a:cubicBezTo>
                  <a:cubicBezTo>
                    <a:pt x="26812" y="18054"/>
                    <a:pt x="27200" y="17823"/>
                    <a:pt x="27425" y="17459"/>
                  </a:cubicBezTo>
                  <a:cubicBezTo>
                    <a:pt x="27649" y="17095"/>
                    <a:pt x="27682" y="16645"/>
                    <a:pt x="27514" y="16252"/>
                  </a:cubicBezTo>
                  <a:cubicBezTo>
                    <a:pt x="26489" y="13860"/>
                    <a:pt x="24798" y="11701"/>
                    <a:pt x="22484" y="9835"/>
                  </a:cubicBezTo>
                  <a:cubicBezTo>
                    <a:pt x="20536" y="8261"/>
                    <a:pt x="18168" y="6912"/>
                    <a:pt x="15451" y="5823"/>
                  </a:cubicBezTo>
                  <a:cubicBezTo>
                    <a:pt x="13588" y="5076"/>
                    <a:pt x="12115" y="4658"/>
                    <a:pt x="10677" y="4472"/>
                  </a:cubicBezTo>
                  <a:cubicBezTo>
                    <a:pt x="10111" y="4398"/>
                    <a:pt x="9532" y="4360"/>
                    <a:pt x="8957" y="4360"/>
                  </a:cubicBezTo>
                  <a:cubicBezTo>
                    <a:pt x="8109" y="4360"/>
                    <a:pt x="7255" y="4440"/>
                    <a:pt x="6420" y="4600"/>
                  </a:cubicBezTo>
                  <a:cubicBezTo>
                    <a:pt x="5961" y="4688"/>
                    <a:pt x="5503" y="4800"/>
                    <a:pt x="5055" y="4935"/>
                  </a:cubicBezTo>
                  <a:cubicBezTo>
                    <a:pt x="4875" y="4616"/>
                    <a:pt x="4697" y="4295"/>
                    <a:pt x="4523" y="3979"/>
                  </a:cubicBezTo>
                  <a:cubicBezTo>
                    <a:pt x="4203" y="3396"/>
                    <a:pt x="3845" y="2720"/>
                    <a:pt x="3395" y="1852"/>
                  </a:cubicBezTo>
                  <a:cubicBezTo>
                    <a:pt x="3384" y="1828"/>
                    <a:pt x="3337" y="1736"/>
                    <a:pt x="3135" y="1339"/>
                  </a:cubicBezTo>
                  <a:cubicBezTo>
                    <a:pt x="3041" y="1155"/>
                    <a:pt x="2869" y="815"/>
                    <a:pt x="2849" y="777"/>
                  </a:cubicBezTo>
                  <a:cubicBezTo>
                    <a:pt x="2848" y="775"/>
                    <a:pt x="2847" y="771"/>
                    <a:pt x="2846" y="767"/>
                  </a:cubicBezTo>
                  <a:cubicBezTo>
                    <a:pt x="2605" y="295"/>
                    <a:pt x="2127" y="1"/>
                    <a:pt x="1597" y="1"/>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2"/>
            <p:cNvSpPr/>
            <p:nvPr/>
          </p:nvSpPr>
          <p:spPr>
            <a:xfrm>
              <a:off x="5974173" y="226132"/>
              <a:ext cx="1276040" cy="1255106"/>
            </a:xfrm>
            <a:custGeom>
              <a:avLst/>
              <a:gdLst/>
              <a:ahLst/>
              <a:cxnLst/>
              <a:rect l="l" t="t" r="r" b="b"/>
              <a:pathLst>
                <a:path w="26942" h="26500" extrusionOk="0">
                  <a:moveTo>
                    <a:pt x="7701" y="0"/>
                  </a:moveTo>
                  <a:cubicBezTo>
                    <a:pt x="6142" y="0"/>
                    <a:pt x="4584" y="300"/>
                    <a:pt x="3140" y="884"/>
                  </a:cubicBezTo>
                  <a:cubicBezTo>
                    <a:pt x="975" y="4698"/>
                    <a:pt x="241" y="7334"/>
                    <a:pt x="122" y="10816"/>
                  </a:cubicBezTo>
                  <a:cubicBezTo>
                    <a:pt x="1" y="14297"/>
                    <a:pt x="963" y="17968"/>
                    <a:pt x="3460" y="20399"/>
                  </a:cubicBezTo>
                  <a:cubicBezTo>
                    <a:pt x="3694" y="19904"/>
                    <a:pt x="3929" y="19408"/>
                    <a:pt x="4164" y="18912"/>
                  </a:cubicBezTo>
                  <a:cubicBezTo>
                    <a:pt x="5489" y="21209"/>
                    <a:pt x="7556" y="23071"/>
                    <a:pt x="9979" y="24150"/>
                  </a:cubicBezTo>
                  <a:lnTo>
                    <a:pt x="10085" y="20389"/>
                  </a:lnTo>
                  <a:cubicBezTo>
                    <a:pt x="14979" y="23955"/>
                    <a:pt x="20897" y="26101"/>
                    <a:pt x="26942" y="26499"/>
                  </a:cubicBezTo>
                  <a:cubicBezTo>
                    <a:pt x="26327" y="21133"/>
                    <a:pt x="24025" y="15973"/>
                    <a:pt x="20439" y="11932"/>
                  </a:cubicBezTo>
                  <a:cubicBezTo>
                    <a:pt x="21827" y="11848"/>
                    <a:pt x="23664" y="11181"/>
                    <a:pt x="25051" y="11097"/>
                  </a:cubicBezTo>
                  <a:cubicBezTo>
                    <a:pt x="23039" y="6398"/>
                    <a:pt x="18454" y="3272"/>
                    <a:pt x="13707" y="1368"/>
                  </a:cubicBezTo>
                  <a:cubicBezTo>
                    <a:pt x="12270" y="793"/>
                    <a:pt x="10787" y="300"/>
                    <a:pt x="9252" y="100"/>
                  </a:cubicBezTo>
                  <a:cubicBezTo>
                    <a:pt x="8738" y="34"/>
                    <a:pt x="8219" y="0"/>
                    <a:pt x="77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4" name="Google Shape;1354;p42"/>
            <p:cNvGrpSpPr/>
            <p:nvPr/>
          </p:nvGrpSpPr>
          <p:grpSpPr>
            <a:xfrm>
              <a:off x="5985445" y="19633"/>
              <a:ext cx="1193515" cy="1409958"/>
              <a:chOff x="7302901" y="984581"/>
              <a:chExt cx="2771748" cy="3274402"/>
            </a:xfrm>
          </p:grpSpPr>
          <p:sp>
            <p:nvSpPr>
              <p:cNvPr id="1355" name="Google Shape;1355;p42"/>
              <p:cNvSpPr/>
              <p:nvPr/>
            </p:nvSpPr>
            <p:spPr>
              <a:xfrm>
                <a:off x="7302901" y="984581"/>
                <a:ext cx="2771748" cy="3274402"/>
              </a:xfrm>
              <a:custGeom>
                <a:avLst/>
                <a:gdLst/>
                <a:ahLst/>
                <a:cxnLst/>
                <a:rect l="l" t="t" r="r" b="b"/>
                <a:pathLst>
                  <a:path w="25200" h="29770" extrusionOk="0">
                    <a:moveTo>
                      <a:pt x="100" y="0"/>
                    </a:moveTo>
                    <a:cubicBezTo>
                      <a:pt x="87" y="0"/>
                      <a:pt x="74" y="3"/>
                      <a:pt x="62" y="9"/>
                    </a:cubicBezTo>
                    <a:cubicBezTo>
                      <a:pt x="19" y="30"/>
                      <a:pt x="0" y="85"/>
                      <a:pt x="21" y="128"/>
                    </a:cubicBezTo>
                    <a:cubicBezTo>
                      <a:pt x="540" y="1194"/>
                      <a:pt x="1124" y="2361"/>
                      <a:pt x="1685" y="3402"/>
                    </a:cubicBezTo>
                    <a:cubicBezTo>
                      <a:pt x="2571" y="5081"/>
                      <a:pt x="3511" y="6694"/>
                      <a:pt x="4501" y="8249"/>
                    </a:cubicBezTo>
                    <a:cubicBezTo>
                      <a:pt x="4194" y="8631"/>
                      <a:pt x="3918" y="9039"/>
                      <a:pt x="3668" y="9460"/>
                    </a:cubicBezTo>
                    <a:cubicBezTo>
                      <a:pt x="1912" y="12443"/>
                      <a:pt x="1641" y="16061"/>
                      <a:pt x="2106" y="19432"/>
                    </a:cubicBezTo>
                    <a:cubicBezTo>
                      <a:pt x="2110" y="19458"/>
                      <a:pt x="2133" y="19477"/>
                      <a:pt x="2160" y="19477"/>
                    </a:cubicBezTo>
                    <a:cubicBezTo>
                      <a:pt x="2162" y="19477"/>
                      <a:pt x="2164" y="19477"/>
                      <a:pt x="2166" y="19477"/>
                    </a:cubicBezTo>
                    <a:cubicBezTo>
                      <a:pt x="2195" y="19475"/>
                      <a:pt x="2216" y="19449"/>
                      <a:pt x="2214" y="19418"/>
                    </a:cubicBezTo>
                    <a:cubicBezTo>
                      <a:pt x="2062" y="17970"/>
                      <a:pt x="2016" y="16509"/>
                      <a:pt x="2151" y="15058"/>
                    </a:cubicBezTo>
                    <a:cubicBezTo>
                      <a:pt x="2330" y="13136"/>
                      <a:pt x="2849" y="11223"/>
                      <a:pt x="3802" y="9536"/>
                    </a:cubicBezTo>
                    <a:cubicBezTo>
                      <a:pt x="4032" y="9126"/>
                      <a:pt x="4290" y="8732"/>
                      <a:pt x="4571" y="8354"/>
                    </a:cubicBezTo>
                    <a:cubicBezTo>
                      <a:pt x="5602" y="9965"/>
                      <a:pt x="6688" y="11514"/>
                      <a:pt x="7827" y="13009"/>
                    </a:cubicBezTo>
                    <a:cubicBezTo>
                      <a:pt x="7809" y="13012"/>
                      <a:pt x="7794" y="13025"/>
                      <a:pt x="7786" y="13042"/>
                    </a:cubicBezTo>
                    <a:cubicBezTo>
                      <a:pt x="7688" y="13254"/>
                      <a:pt x="7544" y="13551"/>
                      <a:pt x="7462" y="13770"/>
                    </a:cubicBezTo>
                    <a:cubicBezTo>
                      <a:pt x="7430" y="13849"/>
                      <a:pt x="7383" y="13965"/>
                      <a:pt x="7350" y="14047"/>
                    </a:cubicBezTo>
                    <a:cubicBezTo>
                      <a:pt x="7339" y="14078"/>
                      <a:pt x="7328" y="14110"/>
                      <a:pt x="7316" y="14141"/>
                    </a:cubicBezTo>
                    <a:lnTo>
                      <a:pt x="7183" y="14518"/>
                    </a:lnTo>
                    <a:cubicBezTo>
                      <a:pt x="7125" y="14691"/>
                      <a:pt x="7064" y="14917"/>
                      <a:pt x="7010" y="15091"/>
                    </a:cubicBezTo>
                    <a:cubicBezTo>
                      <a:pt x="6515" y="16887"/>
                      <a:pt x="6402" y="18771"/>
                      <a:pt x="6486" y="20625"/>
                    </a:cubicBezTo>
                    <a:cubicBezTo>
                      <a:pt x="6531" y="21481"/>
                      <a:pt x="6594" y="22357"/>
                      <a:pt x="6742" y="23200"/>
                    </a:cubicBezTo>
                    <a:cubicBezTo>
                      <a:pt x="6882" y="23987"/>
                      <a:pt x="7114" y="24768"/>
                      <a:pt x="7512" y="25464"/>
                    </a:cubicBezTo>
                    <a:cubicBezTo>
                      <a:pt x="7522" y="25481"/>
                      <a:pt x="7539" y="25491"/>
                      <a:pt x="7558" y="25491"/>
                    </a:cubicBezTo>
                    <a:cubicBezTo>
                      <a:pt x="7567" y="25491"/>
                      <a:pt x="7575" y="25489"/>
                      <a:pt x="7584" y="25485"/>
                    </a:cubicBezTo>
                    <a:cubicBezTo>
                      <a:pt x="7610" y="25471"/>
                      <a:pt x="7620" y="25440"/>
                      <a:pt x="7607" y="25413"/>
                    </a:cubicBezTo>
                    <a:cubicBezTo>
                      <a:pt x="7236" y="24717"/>
                      <a:pt x="7024" y="23949"/>
                      <a:pt x="6896" y="23174"/>
                    </a:cubicBezTo>
                    <a:cubicBezTo>
                      <a:pt x="6790" y="22530"/>
                      <a:pt x="6741" y="21863"/>
                      <a:pt x="6696" y="21210"/>
                    </a:cubicBezTo>
                    <a:cubicBezTo>
                      <a:pt x="6675" y="20831"/>
                      <a:pt x="6656" y="20403"/>
                      <a:pt x="6649" y="20025"/>
                    </a:cubicBezTo>
                    <a:cubicBezTo>
                      <a:pt x="6622" y="18318"/>
                      <a:pt x="6757" y="16592"/>
                      <a:pt x="7219" y="14944"/>
                    </a:cubicBezTo>
                    <a:cubicBezTo>
                      <a:pt x="7391" y="14309"/>
                      <a:pt x="7624" y="13694"/>
                      <a:pt x="7890" y="13094"/>
                    </a:cubicBezTo>
                    <a:cubicBezTo>
                      <a:pt x="8554" y="13962"/>
                      <a:pt x="9237" y="14812"/>
                      <a:pt x="9936" y="15646"/>
                    </a:cubicBezTo>
                    <a:cubicBezTo>
                      <a:pt x="9941" y="15654"/>
                      <a:pt x="9946" y="15661"/>
                      <a:pt x="9952" y="15666"/>
                    </a:cubicBezTo>
                    <a:cubicBezTo>
                      <a:pt x="10949" y="16853"/>
                      <a:pt x="11982" y="18005"/>
                      <a:pt x="13050" y="19129"/>
                    </a:cubicBezTo>
                    <a:cubicBezTo>
                      <a:pt x="13038" y="19138"/>
                      <a:pt x="13030" y="19149"/>
                      <a:pt x="13025" y="19166"/>
                    </a:cubicBezTo>
                    <a:cubicBezTo>
                      <a:pt x="12670" y="21177"/>
                      <a:pt x="12363" y="23339"/>
                      <a:pt x="13109" y="25299"/>
                    </a:cubicBezTo>
                    <a:cubicBezTo>
                      <a:pt x="13118" y="25320"/>
                      <a:pt x="13138" y="25333"/>
                      <a:pt x="13160" y="25333"/>
                    </a:cubicBezTo>
                    <a:cubicBezTo>
                      <a:pt x="13165" y="25333"/>
                      <a:pt x="13171" y="25332"/>
                      <a:pt x="13177" y="25330"/>
                    </a:cubicBezTo>
                    <a:cubicBezTo>
                      <a:pt x="13206" y="25321"/>
                      <a:pt x="13221" y="25290"/>
                      <a:pt x="13211" y="25262"/>
                    </a:cubicBezTo>
                    <a:cubicBezTo>
                      <a:pt x="12897" y="24287"/>
                      <a:pt x="12812" y="23261"/>
                      <a:pt x="12844" y="22242"/>
                    </a:cubicBezTo>
                    <a:cubicBezTo>
                      <a:pt x="12867" y="21494"/>
                      <a:pt x="12954" y="20690"/>
                      <a:pt x="13047" y="19949"/>
                    </a:cubicBezTo>
                    <a:cubicBezTo>
                      <a:pt x="13072" y="19738"/>
                      <a:pt x="13111" y="19438"/>
                      <a:pt x="13138" y="19222"/>
                    </a:cubicBezTo>
                    <a:cubicBezTo>
                      <a:pt x="16733" y="22996"/>
                      <a:pt x="20721" y="26444"/>
                      <a:pt x="25059" y="29753"/>
                    </a:cubicBezTo>
                    <a:cubicBezTo>
                      <a:pt x="25074" y="29765"/>
                      <a:pt x="25092" y="29770"/>
                      <a:pt x="25109" y="29770"/>
                    </a:cubicBezTo>
                    <a:cubicBezTo>
                      <a:pt x="25133" y="29770"/>
                      <a:pt x="25156" y="29760"/>
                      <a:pt x="25171" y="29741"/>
                    </a:cubicBezTo>
                    <a:cubicBezTo>
                      <a:pt x="25200" y="29705"/>
                      <a:pt x="25192" y="29654"/>
                      <a:pt x="25158" y="29626"/>
                    </a:cubicBezTo>
                    <a:cubicBezTo>
                      <a:pt x="24856" y="29387"/>
                      <a:pt x="24293" y="28939"/>
                      <a:pt x="23961" y="28676"/>
                    </a:cubicBezTo>
                    <a:cubicBezTo>
                      <a:pt x="23434" y="28250"/>
                      <a:pt x="22824" y="27757"/>
                      <a:pt x="22304" y="27323"/>
                    </a:cubicBezTo>
                    <a:cubicBezTo>
                      <a:pt x="18019" y="23787"/>
                      <a:pt x="13945" y="19958"/>
                      <a:pt x="10350" y="15720"/>
                    </a:cubicBezTo>
                    <a:lnTo>
                      <a:pt x="10350" y="15720"/>
                    </a:lnTo>
                    <a:cubicBezTo>
                      <a:pt x="10442" y="15730"/>
                      <a:pt x="10535" y="15741"/>
                      <a:pt x="10627" y="15751"/>
                    </a:cubicBezTo>
                    <a:cubicBezTo>
                      <a:pt x="11673" y="15887"/>
                      <a:pt x="12801" y="16123"/>
                      <a:pt x="13811" y="16415"/>
                    </a:cubicBezTo>
                    <a:cubicBezTo>
                      <a:pt x="15456" y="16897"/>
                      <a:pt x="17100" y="17610"/>
                      <a:pt x="18575" y="18483"/>
                    </a:cubicBezTo>
                    <a:cubicBezTo>
                      <a:pt x="18901" y="18677"/>
                      <a:pt x="19367" y="18975"/>
                      <a:pt x="19677" y="19180"/>
                    </a:cubicBezTo>
                    <a:cubicBezTo>
                      <a:pt x="19687" y="19186"/>
                      <a:pt x="19699" y="19190"/>
                      <a:pt x="19710" y="19190"/>
                    </a:cubicBezTo>
                    <a:cubicBezTo>
                      <a:pt x="19729" y="19190"/>
                      <a:pt x="19747" y="19181"/>
                      <a:pt x="19758" y="19165"/>
                    </a:cubicBezTo>
                    <a:cubicBezTo>
                      <a:pt x="19777" y="19139"/>
                      <a:pt x="19771" y="19102"/>
                      <a:pt x="19744" y="19083"/>
                    </a:cubicBezTo>
                    <a:cubicBezTo>
                      <a:pt x="19566" y="18957"/>
                      <a:pt x="19385" y="18833"/>
                      <a:pt x="19205" y="18708"/>
                    </a:cubicBezTo>
                    <a:cubicBezTo>
                      <a:pt x="16553" y="16937"/>
                      <a:pt x="13418" y="15843"/>
                      <a:pt x="10237" y="15590"/>
                    </a:cubicBezTo>
                    <a:cubicBezTo>
                      <a:pt x="9137" y="14286"/>
                      <a:pt x="8081" y="12943"/>
                      <a:pt x="7078" y="11557"/>
                    </a:cubicBezTo>
                    <a:cubicBezTo>
                      <a:pt x="6738" y="11089"/>
                      <a:pt x="6403" y="10616"/>
                      <a:pt x="6074" y="10138"/>
                    </a:cubicBezTo>
                    <a:lnTo>
                      <a:pt x="6074" y="10138"/>
                    </a:lnTo>
                    <a:cubicBezTo>
                      <a:pt x="8387" y="10149"/>
                      <a:pt x="10667" y="10711"/>
                      <a:pt x="12898" y="11283"/>
                    </a:cubicBezTo>
                    <a:cubicBezTo>
                      <a:pt x="15144" y="11890"/>
                      <a:pt x="17321" y="12738"/>
                      <a:pt x="19395" y="13793"/>
                    </a:cubicBezTo>
                    <a:cubicBezTo>
                      <a:pt x="19403" y="13797"/>
                      <a:pt x="19413" y="13799"/>
                      <a:pt x="19422" y="13799"/>
                    </a:cubicBezTo>
                    <a:cubicBezTo>
                      <a:pt x="19443" y="13799"/>
                      <a:pt x="19462" y="13788"/>
                      <a:pt x="19473" y="13767"/>
                    </a:cubicBezTo>
                    <a:cubicBezTo>
                      <a:pt x="19489" y="13739"/>
                      <a:pt x="19479" y="13703"/>
                      <a:pt x="19450" y="13687"/>
                    </a:cubicBezTo>
                    <a:cubicBezTo>
                      <a:pt x="18937" y="13409"/>
                      <a:pt x="18414" y="13149"/>
                      <a:pt x="17885" y="12900"/>
                    </a:cubicBezTo>
                    <a:cubicBezTo>
                      <a:pt x="16295" y="12160"/>
                      <a:pt x="14641" y="11561"/>
                      <a:pt x="12950" y="11101"/>
                    </a:cubicBezTo>
                    <a:cubicBezTo>
                      <a:pt x="11822" y="10798"/>
                      <a:pt x="10680" y="10544"/>
                      <a:pt x="9531" y="10338"/>
                    </a:cubicBezTo>
                    <a:cubicBezTo>
                      <a:pt x="8517" y="10157"/>
                      <a:pt x="7487" y="10022"/>
                      <a:pt x="6455" y="10022"/>
                    </a:cubicBezTo>
                    <a:cubicBezTo>
                      <a:pt x="6316" y="10022"/>
                      <a:pt x="6178" y="10024"/>
                      <a:pt x="6040" y="10029"/>
                    </a:cubicBezTo>
                    <a:cubicBezTo>
                      <a:pt x="6028" y="10029"/>
                      <a:pt x="6018" y="10033"/>
                      <a:pt x="6009" y="10040"/>
                    </a:cubicBezTo>
                    <a:cubicBezTo>
                      <a:pt x="5256" y="8942"/>
                      <a:pt x="4532" y="7826"/>
                      <a:pt x="3838" y="6688"/>
                    </a:cubicBezTo>
                    <a:cubicBezTo>
                      <a:pt x="3842" y="6688"/>
                      <a:pt x="3844" y="6687"/>
                      <a:pt x="3849" y="6687"/>
                    </a:cubicBezTo>
                    <a:cubicBezTo>
                      <a:pt x="4280" y="6565"/>
                      <a:pt x="4725" y="6493"/>
                      <a:pt x="5172" y="6463"/>
                    </a:cubicBezTo>
                    <a:cubicBezTo>
                      <a:pt x="5334" y="6454"/>
                      <a:pt x="5497" y="6449"/>
                      <a:pt x="5659" y="6449"/>
                    </a:cubicBezTo>
                    <a:cubicBezTo>
                      <a:pt x="6847" y="6449"/>
                      <a:pt x="8023" y="6687"/>
                      <a:pt x="9187" y="6920"/>
                    </a:cubicBezTo>
                    <a:cubicBezTo>
                      <a:pt x="10514" y="7192"/>
                      <a:pt x="11830" y="7527"/>
                      <a:pt x="13127" y="7920"/>
                    </a:cubicBezTo>
                    <a:cubicBezTo>
                      <a:pt x="13560" y="8048"/>
                      <a:pt x="13991" y="8186"/>
                      <a:pt x="14420" y="8328"/>
                    </a:cubicBezTo>
                    <a:cubicBezTo>
                      <a:pt x="14426" y="8330"/>
                      <a:pt x="14433" y="8331"/>
                      <a:pt x="14439" y="8331"/>
                    </a:cubicBezTo>
                    <a:cubicBezTo>
                      <a:pt x="14463" y="8331"/>
                      <a:pt x="14485" y="8316"/>
                      <a:pt x="14494" y="8293"/>
                    </a:cubicBezTo>
                    <a:cubicBezTo>
                      <a:pt x="14505" y="8263"/>
                      <a:pt x="14490" y="8228"/>
                      <a:pt x="14460" y="8216"/>
                    </a:cubicBezTo>
                    <a:cubicBezTo>
                      <a:pt x="14035" y="8059"/>
                      <a:pt x="13605" y="7913"/>
                      <a:pt x="13173" y="7773"/>
                    </a:cubicBezTo>
                    <a:cubicBezTo>
                      <a:pt x="11446" y="7217"/>
                      <a:pt x="9677" y="6786"/>
                      <a:pt x="7886" y="6489"/>
                    </a:cubicBezTo>
                    <a:cubicBezTo>
                      <a:pt x="7208" y="6376"/>
                      <a:pt x="6511" y="6293"/>
                      <a:pt x="5817" y="6293"/>
                    </a:cubicBezTo>
                    <a:cubicBezTo>
                      <a:pt x="5140" y="6293"/>
                      <a:pt x="4466" y="6372"/>
                      <a:pt x="3817" y="6583"/>
                    </a:cubicBezTo>
                    <a:cubicBezTo>
                      <a:pt x="3806" y="6587"/>
                      <a:pt x="3795" y="6595"/>
                      <a:pt x="3789" y="6605"/>
                    </a:cubicBezTo>
                    <a:cubicBezTo>
                      <a:pt x="3125" y="5518"/>
                      <a:pt x="2488" y="4414"/>
                      <a:pt x="1878" y="3299"/>
                    </a:cubicBezTo>
                    <a:cubicBezTo>
                      <a:pt x="1494" y="2597"/>
                      <a:pt x="1101" y="1850"/>
                      <a:pt x="733" y="1140"/>
                    </a:cubicBezTo>
                    <a:lnTo>
                      <a:pt x="179" y="49"/>
                    </a:lnTo>
                    <a:cubicBezTo>
                      <a:pt x="163" y="18"/>
                      <a:pt x="132"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a:off x="8133772" y="2710453"/>
                <a:ext cx="68194" cy="73143"/>
              </a:xfrm>
              <a:custGeom>
                <a:avLst/>
                <a:gdLst/>
                <a:ahLst/>
                <a:cxnLst/>
                <a:rect l="l" t="t" r="r" b="b"/>
                <a:pathLst>
                  <a:path w="620" h="665" extrusionOk="0">
                    <a:moveTo>
                      <a:pt x="199" y="0"/>
                    </a:moveTo>
                    <a:cubicBezTo>
                      <a:pt x="93" y="0"/>
                      <a:pt x="1" y="90"/>
                      <a:pt x="3" y="201"/>
                    </a:cubicBezTo>
                    <a:cubicBezTo>
                      <a:pt x="12" y="420"/>
                      <a:pt x="190" y="613"/>
                      <a:pt x="401" y="660"/>
                    </a:cubicBezTo>
                    <a:cubicBezTo>
                      <a:pt x="414" y="663"/>
                      <a:pt x="426" y="664"/>
                      <a:pt x="438" y="664"/>
                    </a:cubicBezTo>
                    <a:cubicBezTo>
                      <a:pt x="534" y="664"/>
                      <a:pt x="620" y="582"/>
                      <a:pt x="617" y="482"/>
                    </a:cubicBezTo>
                    <a:cubicBezTo>
                      <a:pt x="617" y="416"/>
                      <a:pt x="601" y="364"/>
                      <a:pt x="581" y="314"/>
                    </a:cubicBezTo>
                    <a:cubicBezTo>
                      <a:pt x="516" y="164"/>
                      <a:pt x="404" y="44"/>
                      <a:pt x="239" y="5"/>
                    </a:cubicBezTo>
                    <a:cubicBezTo>
                      <a:pt x="225" y="2"/>
                      <a:pt x="212"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8163470" y="2626529"/>
                <a:ext cx="85792" cy="78423"/>
              </a:xfrm>
              <a:custGeom>
                <a:avLst/>
                <a:gdLst/>
                <a:ahLst/>
                <a:cxnLst/>
                <a:rect l="l" t="t" r="r" b="b"/>
                <a:pathLst>
                  <a:path w="780" h="713" extrusionOk="0">
                    <a:moveTo>
                      <a:pt x="207" y="1"/>
                    </a:moveTo>
                    <a:cubicBezTo>
                      <a:pt x="95" y="1"/>
                      <a:pt x="0" y="111"/>
                      <a:pt x="27" y="226"/>
                    </a:cubicBezTo>
                    <a:cubicBezTo>
                      <a:pt x="43" y="297"/>
                      <a:pt x="74" y="353"/>
                      <a:pt x="108" y="404"/>
                    </a:cubicBezTo>
                    <a:cubicBezTo>
                      <a:pt x="219" y="558"/>
                      <a:pt x="372" y="675"/>
                      <a:pt x="563" y="710"/>
                    </a:cubicBezTo>
                    <a:cubicBezTo>
                      <a:pt x="572" y="712"/>
                      <a:pt x="581" y="712"/>
                      <a:pt x="590" y="712"/>
                    </a:cubicBezTo>
                    <a:cubicBezTo>
                      <a:pt x="693" y="712"/>
                      <a:pt x="779" y="611"/>
                      <a:pt x="755" y="505"/>
                    </a:cubicBezTo>
                    <a:cubicBezTo>
                      <a:pt x="740" y="435"/>
                      <a:pt x="710" y="378"/>
                      <a:pt x="678" y="324"/>
                    </a:cubicBezTo>
                    <a:cubicBezTo>
                      <a:pt x="573" y="167"/>
                      <a:pt x="430" y="38"/>
                      <a:pt x="236" y="3"/>
                    </a:cubicBezTo>
                    <a:cubicBezTo>
                      <a:pt x="227" y="1"/>
                      <a:pt x="21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2"/>
              <p:cNvSpPr/>
              <p:nvPr/>
            </p:nvSpPr>
            <p:spPr>
              <a:xfrm>
                <a:off x="8626641" y="2806805"/>
                <a:ext cx="68194" cy="76443"/>
              </a:xfrm>
              <a:custGeom>
                <a:avLst/>
                <a:gdLst/>
                <a:ahLst/>
                <a:cxnLst/>
                <a:rect l="l" t="t" r="r" b="b"/>
                <a:pathLst>
                  <a:path w="620" h="695" extrusionOk="0">
                    <a:moveTo>
                      <a:pt x="197" y="1"/>
                    </a:moveTo>
                    <a:cubicBezTo>
                      <a:pt x="95" y="1"/>
                      <a:pt x="2" y="85"/>
                      <a:pt x="2" y="193"/>
                    </a:cubicBezTo>
                    <a:cubicBezTo>
                      <a:pt x="1" y="260"/>
                      <a:pt x="17" y="313"/>
                      <a:pt x="38" y="365"/>
                    </a:cubicBezTo>
                    <a:cubicBezTo>
                      <a:pt x="106" y="518"/>
                      <a:pt x="227" y="639"/>
                      <a:pt x="395" y="688"/>
                    </a:cubicBezTo>
                    <a:cubicBezTo>
                      <a:pt x="410" y="693"/>
                      <a:pt x="425" y="695"/>
                      <a:pt x="440" y="695"/>
                    </a:cubicBezTo>
                    <a:cubicBezTo>
                      <a:pt x="533" y="695"/>
                      <a:pt x="617" y="618"/>
                      <a:pt x="617" y="519"/>
                    </a:cubicBezTo>
                    <a:cubicBezTo>
                      <a:pt x="620" y="452"/>
                      <a:pt x="605" y="398"/>
                      <a:pt x="586" y="345"/>
                    </a:cubicBezTo>
                    <a:cubicBezTo>
                      <a:pt x="524" y="189"/>
                      <a:pt x="416" y="57"/>
                      <a:pt x="247" y="8"/>
                    </a:cubicBezTo>
                    <a:cubicBezTo>
                      <a:pt x="230" y="3"/>
                      <a:pt x="213"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2"/>
              <p:cNvSpPr/>
              <p:nvPr/>
            </p:nvSpPr>
            <p:spPr>
              <a:xfrm>
                <a:off x="8719804" y="2815714"/>
                <a:ext cx="63574" cy="59175"/>
              </a:xfrm>
              <a:custGeom>
                <a:avLst/>
                <a:gdLst/>
                <a:ahLst/>
                <a:cxnLst/>
                <a:rect l="l" t="t" r="r" b="b"/>
                <a:pathLst>
                  <a:path w="578" h="538" extrusionOk="0">
                    <a:moveTo>
                      <a:pt x="240" y="0"/>
                    </a:moveTo>
                    <a:cubicBezTo>
                      <a:pt x="127" y="0"/>
                      <a:pt x="31" y="85"/>
                      <a:pt x="17" y="201"/>
                    </a:cubicBezTo>
                    <a:cubicBezTo>
                      <a:pt x="1" y="386"/>
                      <a:pt x="147" y="528"/>
                      <a:pt x="326" y="537"/>
                    </a:cubicBezTo>
                    <a:cubicBezTo>
                      <a:pt x="504" y="537"/>
                      <a:pt x="577" y="363"/>
                      <a:pt x="524" y="216"/>
                    </a:cubicBezTo>
                    <a:cubicBezTo>
                      <a:pt x="481" y="92"/>
                      <a:pt x="386" y="7"/>
                      <a:pt x="248" y="0"/>
                    </a:cubicBezTo>
                    <a:cubicBezTo>
                      <a:pt x="246" y="0"/>
                      <a:pt x="243"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8079767" y="2148948"/>
                <a:ext cx="73143" cy="79303"/>
              </a:xfrm>
              <a:custGeom>
                <a:avLst/>
                <a:gdLst/>
                <a:ahLst/>
                <a:cxnLst/>
                <a:rect l="l" t="t" r="r" b="b"/>
                <a:pathLst>
                  <a:path w="665" h="721" extrusionOk="0">
                    <a:moveTo>
                      <a:pt x="196" y="0"/>
                    </a:moveTo>
                    <a:cubicBezTo>
                      <a:pt x="93" y="0"/>
                      <a:pt x="1" y="90"/>
                      <a:pt x="7" y="198"/>
                    </a:cubicBezTo>
                    <a:cubicBezTo>
                      <a:pt x="10" y="268"/>
                      <a:pt x="30" y="324"/>
                      <a:pt x="54" y="377"/>
                    </a:cubicBezTo>
                    <a:cubicBezTo>
                      <a:pt x="135" y="536"/>
                      <a:pt x="263" y="662"/>
                      <a:pt x="441" y="714"/>
                    </a:cubicBezTo>
                    <a:cubicBezTo>
                      <a:pt x="455" y="718"/>
                      <a:pt x="470" y="720"/>
                      <a:pt x="484" y="720"/>
                    </a:cubicBezTo>
                    <a:cubicBezTo>
                      <a:pt x="579" y="720"/>
                      <a:pt x="665" y="638"/>
                      <a:pt x="658" y="539"/>
                    </a:cubicBezTo>
                    <a:cubicBezTo>
                      <a:pt x="656" y="469"/>
                      <a:pt x="637" y="412"/>
                      <a:pt x="615" y="357"/>
                    </a:cubicBezTo>
                    <a:cubicBezTo>
                      <a:pt x="542" y="196"/>
                      <a:pt x="424" y="60"/>
                      <a:pt x="245" y="7"/>
                    </a:cubicBezTo>
                    <a:cubicBezTo>
                      <a:pt x="229" y="3"/>
                      <a:pt x="213"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2"/>
              <p:cNvSpPr/>
              <p:nvPr/>
            </p:nvSpPr>
            <p:spPr>
              <a:xfrm>
                <a:off x="8212526" y="2165886"/>
                <a:ext cx="67094" cy="76553"/>
              </a:xfrm>
              <a:custGeom>
                <a:avLst/>
                <a:gdLst/>
                <a:ahLst/>
                <a:cxnLst/>
                <a:rect l="l" t="t" r="r" b="b"/>
                <a:pathLst>
                  <a:path w="610" h="696" extrusionOk="0">
                    <a:moveTo>
                      <a:pt x="204" y="0"/>
                    </a:moveTo>
                    <a:cubicBezTo>
                      <a:pt x="105" y="0"/>
                      <a:pt x="13" y="79"/>
                      <a:pt x="8" y="184"/>
                    </a:cubicBezTo>
                    <a:cubicBezTo>
                      <a:pt x="1" y="408"/>
                      <a:pt x="165" y="618"/>
                      <a:pt x="375" y="687"/>
                    </a:cubicBezTo>
                    <a:cubicBezTo>
                      <a:pt x="393" y="693"/>
                      <a:pt x="410" y="695"/>
                      <a:pt x="427" y="695"/>
                    </a:cubicBezTo>
                    <a:cubicBezTo>
                      <a:pt x="518" y="695"/>
                      <a:pt x="601" y="622"/>
                      <a:pt x="606" y="528"/>
                    </a:cubicBezTo>
                    <a:cubicBezTo>
                      <a:pt x="610" y="461"/>
                      <a:pt x="598" y="406"/>
                      <a:pt x="582" y="354"/>
                    </a:cubicBezTo>
                    <a:cubicBezTo>
                      <a:pt x="527" y="198"/>
                      <a:pt x="425" y="64"/>
                      <a:pt x="259" y="9"/>
                    </a:cubicBezTo>
                    <a:cubicBezTo>
                      <a:pt x="241" y="3"/>
                      <a:pt x="222" y="0"/>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2"/>
              <p:cNvSpPr/>
              <p:nvPr/>
            </p:nvSpPr>
            <p:spPr>
              <a:xfrm>
                <a:off x="7712837" y="2129039"/>
                <a:ext cx="65444" cy="70284"/>
              </a:xfrm>
              <a:custGeom>
                <a:avLst/>
                <a:gdLst/>
                <a:ahLst/>
                <a:cxnLst/>
                <a:rect l="l" t="t" r="r" b="b"/>
                <a:pathLst>
                  <a:path w="595" h="639" extrusionOk="0">
                    <a:moveTo>
                      <a:pt x="203" y="0"/>
                    </a:moveTo>
                    <a:cubicBezTo>
                      <a:pt x="93" y="0"/>
                      <a:pt x="2" y="87"/>
                      <a:pt x="1" y="199"/>
                    </a:cubicBezTo>
                    <a:cubicBezTo>
                      <a:pt x="4" y="412"/>
                      <a:pt x="173" y="594"/>
                      <a:pt x="379" y="636"/>
                    </a:cubicBezTo>
                    <a:cubicBezTo>
                      <a:pt x="390" y="638"/>
                      <a:pt x="400" y="639"/>
                      <a:pt x="411" y="639"/>
                    </a:cubicBezTo>
                    <a:cubicBezTo>
                      <a:pt x="509" y="639"/>
                      <a:pt x="594" y="558"/>
                      <a:pt x="594" y="457"/>
                    </a:cubicBezTo>
                    <a:cubicBezTo>
                      <a:pt x="593" y="293"/>
                      <a:pt x="513" y="158"/>
                      <a:pt x="387" y="65"/>
                    </a:cubicBezTo>
                    <a:cubicBezTo>
                      <a:pt x="340" y="33"/>
                      <a:pt x="273" y="1"/>
                      <a:pt x="205" y="0"/>
                    </a:cubicBezTo>
                    <a:cubicBezTo>
                      <a:pt x="204" y="0"/>
                      <a:pt x="203"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a:off x="7751224" y="2055345"/>
                <a:ext cx="78313" cy="74463"/>
              </a:xfrm>
              <a:custGeom>
                <a:avLst/>
                <a:gdLst/>
                <a:ahLst/>
                <a:cxnLst/>
                <a:rect l="l" t="t" r="r" b="b"/>
                <a:pathLst>
                  <a:path w="712" h="677" extrusionOk="0">
                    <a:moveTo>
                      <a:pt x="208" y="0"/>
                    </a:moveTo>
                    <a:cubicBezTo>
                      <a:pt x="96" y="0"/>
                      <a:pt x="1" y="106"/>
                      <a:pt x="19" y="220"/>
                    </a:cubicBezTo>
                    <a:cubicBezTo>
                      <a:pt x="30" y="288"/>
                      <a:pt x="55" y="340"/>
                      <a:pt x="84" y="389"/>
                    </a:cubicBezTo>
                    <a:cubicBezTo>
                      <a:pt x="178" y="536"/>
                      <a:pt x="319" y="644"/>
                      <a:pt x="497" y="674"/>
                    </a:cubicBezTo>
                    <a:cubicBezTo>
                      <a:pt x="505" y="676"/>
                      <a:pt x="513" y="676"/>
                      <a:pt x="520" y="676"/>
                    </a:cubicBezTo>
                    <a:cubicBezTo>
                      <a:pt x="624" y="676"/>
                      <a:pt x="711" y="580"/>
                      <a:pt x="695" y="475"/>
                    </a:cubicBezTo>
                    <a:cubicBezTo>
                      <a:pt x="685" y="404"/>
                      <a:pt x="661" y="351"/>
                      <a:pt x="634" y="302"/>
                    </a:cubicBezTo>
                    <a:cubicBezTo>
                      <a:pt x="545" y="151"/>
                      <a:pt x="414" y="32"/>
                      <a:pt x="235" y="2"/>
                    </a:cubicBezTo>
                    <a:cubicBezTo>
                      <a:pt x="226" y="1"/>
                      <a:pt x="217"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2"/>
              <p:cNvSpPr/>
              <p:nvPr/>
            </p:nvSpPr>
            <p:spPr>
              <a:xfrm>
                <a:off x="8757860" y="3325303"/>
                <a:ext cx="70394" cy="63574"/>
              </a:xfrm>
              <a:custGeom>
                <a:avLst/>
                <a:gdLst/>
                <a:ahLst/>
                <a:cxnLst/>
                <a:rect l="l" t="t" r="r" b="b"/>
                <a:pathLst>
                  <a:path w="640" h="578" extrusionOk="0">
                    <a:moveTo>
                      <a:pt x="226" y="0"/>
                    </a:moveTo>
                    <a:cubicBezTo>
                      <a:pt x="214" y="0"/>
                      <a:pt x="202" y="1"/>
                      <a:pt x="190" y="2"/>
                    </a:cubicBezTo>
                    <a:cubicBezTo>
                      <a:pt x="78" y="18"/>
                      <a:pt x="0" y="122"/>
                      <a:pt x="16" y="236"/>
                    </a:cubicBezTo>
                    <a:cubicBezTo>
                      <a:pt x="50" y="439"/>
                      <a:pt x="238" y="577"/>
                      <a:pt x="440" y="577"/>
                    </a:cubicBezTo>
                    <a:cubicBezTo>
                      <a:pt x="441" y="577"/>
                      <a:pt x="443" y="577"/>
                      <a:pt x="444" y="577"/>
                    </a:cubicBezTo>
                    <a:cubicBezTo>
                      <a:pt x="555" y="573"/>
                      <a:pt x="640" y="472"/>
                      <a:pt x="624" y="362"/>
                    </a:cubicBezTo>
                    <a:cubicBezTo>
                      <a:pt x="598" y="209"/>
                      <a:pt x="500" y="94"/>
                      <a:pt x="366" y="31"/>
                    </a:cubicBezTo>
                    <a:cubicBezTo>
                      <a:pt x="327" y="14"/>
                      <a:pt x="277"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2"/>
              <p:cNvSpPr/>
              <p:nvPr/>
            </p:nvSpPr>
            <p:spPr>
              <a:xfrm>
                <a:off x="8775679" y="3264038"/>
                <a:ext cx="74793" cy="64674"/>
              </a:xfrm>
              <a:custGeom>
                <a:avLst/>
                <a:gdLst/>
                <a:ahLst/>
                <a:cxnLst/>
                <a:rect l="l" t="t" r="r" b="b"/>
                <a:pathLst>
                  <a:path w="680" h="588" extrusionOk="0">
                    <a:moveTo>
                      <a:pt x="230" y="0"/>
                    </a:moveTo>
                    <a:cubicBezTo>
                      <a:pt x="214" y="0"/>
                      <a:pt x="197" y="2"/>
                      <a:pt x="180" y="5"/>
                    </a:cubicBezTo>
                    <a:cubicBezTo>
                      <a:pt x="71" y="27"/>
                      <a:pt x="1" y="132"/>
                      <a:pt x="23" y="241"/>
                    </a:cubicBezTo>
                    <a:cubicBezTo>
                      <a:pt x="70" y="446"/>
                      <a:pt x="271" y="588"/>
                      <a:pt x="477" y="588"/>
                    </a:cubicBezTo>
                    <a:cubicBezTo>
                      <a:pt x="479" y="588"/>
                      <a:pt x="482" y="588"/>
                      <a:pt x="484" y="588"/>
                    </a:cubicBezTo>
                    <a:cubicBezTo>
                      <a:pt x="595" y="584"/>
                      <a:pt x="679" y="478"/>
                      <a:pt x="657" y="367"/>
                    </a:cubicBezTo>
                    <a:cubicBezTo>
                      <a:pt x="622" y="210"/>
                      <a:pt x="514" y="94"/>
                      <a:pt x="373" y="31"/>
                    </a:cubicBezTo>
                    <a:cubicBezTo>
                      <a:pt x="333" y="14"/>
                      <a:pt x="282"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8" name="Google Shape;1408;p42"/>
          <p:cNvGrpSpPr/>
          <p:nvPr/>
        </p:nvGrpSpPr>
        <p:grpSpPr>
          <a:xfrm rot="-540556">
            <a:off x="633102" y="519398"/>
            <a:ext cx="1136217" cy="1470415"/>
            <a:chOff x="2408828" y="287835"/>
            <a:chExt cx="1136174" cy="1470360"/>
          </a:xfrm>
        </p:grpSpPr>
        <p:sp>
          <p:nvSpPr>
            <p:cNvPr id="1409" name="Google Shape;1409;p42"/>
            <p:cNvSpPr/>
            <p:nvPr/>
          </p:nvSpPr>
          <p:spPr>
            <a:xfrm>
              <a:off x="2408828" y="287835"/>
              <a:ext cx="1090105" cy="1470360"/>
            </a:xfrm>
            <a:custGeom>
              <a:avLst/>
              <a:gdLst/>
              <a:ahLst/>
              <a:cxnLst/>
              <a:rect l="l" t="t" r="r" b="b"/>
              <a:pathLst>
                <a:path w="27117" h="36577" extrusionOk="0">
                  <a:moveTo>
                    <a:pt x="4342" y="0"/>
                  </a:moveTo>
                  <a:cubicBezTo>
                    <a:pt x="3449" y="5"/>
                    <a:pt x="2548" y="283"/>
                    <a:pt x="1805" y="786"/>
                  </a:cubicBezTo>
                  <a:cubicBezTo>
                    <a:pt x="977" y="1345"/>
                    <a:pt x="404" y="2148"/>
                    <a:pt x="188" y="3047"/>
                  </a:cubicBezTo>
                  <a:cubicBezTo>
                    <a:pt x="1" y="3828"/>
                    <a:pt x="69" y="4643"/>
                    <a:pt x="393" y="5473"/>
                  </a:cubicBezTo>
                  <a:cubicBezTo>
                    <a:pt x="643" y="6112"/>
                    <a:pt x="1049" y="6752"/>
                    <a:pt x="1566" y="7321"/>
                  </a:cubicBezTo>
                  <a:cubicBezTo>
                    <a:pt x="1983" y="7779"/>
                    <a:pt x="2429" y="8171"/>
                    <a:pt x="2860" y="8549"/>
                  </a:cubicBezTo>
                  <a:cubicBezTo>
                    <a:pt x="3218" y="8863"/>
                    <a:pt x="3559" y="9162"/>
                    <a:pt x="3855" y="9478"/>
                  </a:cubicBezTo>
                  <a:cubicBezTo>
                    <a:pt x="3802" y="9525"/>
                    <a:pt x="3745" y="9573"/>
                    <a:pt x="3696" y="9615"/>
                  </a:cubicBezTo>
                  <a:cubicBezTo>
                    <a:pt x="3523" y="9762"/>
                    <a:pt x="3328" y="9927"/>
                    <a:pt x="3148" y="10119"/>
                  </a:cubicBezTo>
                  <a:cubicBezTo>
                    <a:pt x="2516" y="10791"/>
                    <a:pt x="2196" y="11711"/>
                    <a:pt x="2246" y="12714"/>
                  </a:cubicBezTo>
                  <a:cubicBezTo>
                    <a:pt x="2289" y="13577"/>
                    <a:pt x="2603" y="14435"/>
                    <a:pt x="3127" y="15129"/>
                  </a:cubicBezTo>
                  <a:cubicBezTo>
                    <a:pt x="4062" y="16366"/>
                    <a:pt x="5423" y="17016"/>
                    <a:pt x="6626" y="17526"/>
                  </a:cubicBezTo>
                  <a:lnTo>
                    <a:pt x="6905" y="17645"/>
                  </a:lnTo>
                  <a:lnTo>
                    <a:pt x="6910" y="17646"/>
                  </a:lnTo>
                  <a:cubicBezTo>
                    <a:pt x="7854" y="18044"/>
                    <a:pt x="8743" y="18419"/>
                    <a:pt x="9367" y="19015"/>
                  </a:cubicBezTo>
                  <a:cubicBezTo>
                    <a:pt x="9389" y="19036"/>
                    <a:pt x="9408" y="19054"/>
                    <a:pt x="9425" y="19072"/>
                  </a:cubicBezTo>
                  <a:cubicBezTo>
                    <a:pt x="9379" y="19142"/>
                    <a:pt x="9321" y="19220"/>
                    <a:pt x="9277" y="19282"/>
                  </a:cubicBezTo>
                  <a:cubicBezTo>
                    <a:pt x="9086" y="19545"/>
                    <a:pt x="8850" y="19872"/>
                    <a:pt x="8695" y="20287"/>
                  </a:cubicBezTo>
                  <a:cubicBezTo>
                    <a:pt x="8440" y="20976"/>
                    <a:pt x="8475" y="21730"/>
                    <a:pt x="8794" y="22467"/>
                  </a:cubicBezTo>
                  <a:cubicBezTo>
                    <a:pt x="9032" y="23018"/>
                    <a:pt x="9437" y="23550"/>
                    <a:pt x="9930" y="23967"/>
                  </a:cubicBezTo>
                  <a:cubicBezTo>
                    <a:pt x="10313" y="24288"/>
                    <a:pt x="10705" y="24531"/>
                    <a:pt x="11085" y="24767"/>
                  </a:cubicBezTo>
                  <a:cubicBezTo>
                    <a:pt x="11421" y="24976"/>
                    <a:pt x="11738" y="25173"/>
                    <a:pt x="11984" y="25391"/>
                  </a:cubicBezTo>
                  <a:cubicBezTo>
                    <a:pt x="12664" y="25992"/>
                    <a:pt x="13049" y="26968"/>
                    <a:pt x="13457" y="28001"/>
                  </a:cubicBezTo>
                  <a:cubicBezTo>
                    <a:pt x="13805" y="28882"/>
                    <a:pt x="14164" y="29792"/>
                    <a:pt x="14749" y="30631"/>
                  </a:cubicBezTo>
                  <a:cubicBezTo>
                    <a:pt x="15371" y="31525"/>
                    <a:pt x="16237" y="32271"/>
                    <a:pt x="17249" y="32784"/>
                  </a:cubicBezTo>
                  <a:cubicBezTo>
                    <a:pt x="18173" y="33253"/>
                    <a:pt x="19192" y="33516"/>
                    <a:pt x="20209" y="33549"/>
                  </a:cubicBezTo>
                  <a:cubicBezTo>
                    <a:pt x="20403" y="34299"/>
                    <a:pt x="20576" y="35006"/>
                    <a:pt x="20679" y="35466"/>
                  </a:cubicBezTo>
                  <a:cubicBezTo>
                    <a:pt x="20748" y="35778"/>
                    <a:pt x="20923" y="36061"/>
                    <a:pt x="21173" y="36262"/>
                  </a:cubicBezTo>
                  <a:cubicBezTo>
                    <a:pt x="21424" y="36464"/>
                    <a:pt x="21737" y="36576"/>
                    <a:pt x="22057" y="36576"/>
                  </a:cubicBezTo>
                  <a:cubicBezTo>
                    <a:pt x="22161" y="36576"/>
                    <a:pt x="22265" y="36563"/>
                    <a:pt x="22366" y="36541"/>
                  </a:cubicBezTo>
                  <a:cubicBezTo>
                    <a:pt x="23126" y="36371"/>
                    <a:pt x="23605" y="35615"/>
                    <a:pt x="23435" y="34856"/>
                  </a:cubicBezTo>
                  <a:lnTo>
                    <a:pt x="22984" y="32839"/>
                  </a:lnTo>
                  <a:cubicBezTo>
                    <a:pt x="23983" y="32238"/>
                    <a:pt x="24811" y="31536"/>
                    <a:pt x="25449" y="30749"/>
                  </a:cubicBezTo>
                  <a:cubicBezTo>
                    <a:pt x="26180" y="29847"/>
                    <a:pt x="26672" y="28828"/>
                    <a:pt x="26909" y="27720"/>
                  </a:cubicBezTo>
                  <a:cubicBezTo>
                    <a:pt x="27075" y="26961"/>
                    <a:pt x="27117" y="26163"/>
                    <a:pt x="27039" y="25343"/>
                  </a:cubicBezTo>
                  <a:cubicBezTo>
                    <a:pt x="26975" y="24662"/>
                    <a:pt x="26828" y="23967"/>
                    <a:pt x="26601" y="23276"/>
                  </a:cubicBezTo>
                  <a:cubicBezTo>
                    <a:pt x="26194" y="22032"/>
                    <a:pt x="25616" y="21055"/>
                    <a:pt x="25212" y="20559"/>
                  </a:cubicBezTo>
                  <a:cubicBezTo>
                    <a:pt x="25058" y="20370"/>
                    <a:pt x="24906" y="20203"/>
                    <a:pt x="24758" y="20041"/>
                  </a:cubicBezTo>
                  <a:cubicBezTo>
                    <a:pt x="24593" y="19862"/>
                    <a:pt x="24439" y="19694"/>
                    <a:pt x="24322" y="19534"/>
                  </a:cubicBezTo>
                  <a:cubicBezTo>
                    <a:pt x="24034" y="19141"/>
                    <a:pt x="23965" y="18472"/>
                    <a:pt x="24108" y="17494"/>
                  </a:cubicBezTo>
                  <a:cubicBezTo>
                    <a:pt x="24135" y="17303"/>
                    <a:pt x="24168" y="17108"/>
                    <a:pt x="24203" y="16903"/>
                  </a:cubicBezTo>
                  <a:lnTo>
                    <a:pt x="24203" y="16901"/>
                  </a:lnTo>
                  <a:cubicBezTo>
                    <a:pt x="24351" y="16018"/>
                    <a:pt x="24521" y="15018"/>
                    <a:pt x="24328" y="13973"/>
                  </a:cubicBezTo>
                  <a:cubicBezTo>
                    <a:pt x="24189" y="13218"/>
                    <a:pt x="23826" y="12497"/>
                    <a:pt x="23309" y="11944"/>
                  </a:cubicBezTo>
                  <a:cubicBezTo>
                    <a:pt x="22684" y="11279"/>
                    <a:pt x="21882" y="10911"/>
                    <a:pt x="21048" y="10911"/>
                  </a:cubicBezTo>
                  <a:cubicBezTo>
                    <a:pt x="21007" y="10911"/>
                    <a:pt x="20967" y="10912"/>
                    <a:pt x="20926" y="10913"/>
                  </a:cubicBezTo>
                  <a:cubicBezTo>
                    <a:pt x="20124" y="10948"/>
                    <a:pt x="19488" y="11301"/>
                    <a:pt x="18977" y="11585"/>
                  </a:cubicBezTo>
                  <a:cubicBezTo>
                    <a:pt x="18863" y="11648"/>
                    <a:pt x="18756" y="11706"/>
                    <a:pt x="18655" y="11759"/>
                  </a:cubicBezTo>
                  <a:cubicBezTo>
                    <a:pt x="18499" y="11839"/>
                    <a:pt x="18363" y="11884"/>
                    <a:pt x="18268" y="11904"/>
                  </a:cubicBezTo>
                  <a:cubicBezTo>
                    <a:pt x="18248" y="11800"/>
                    <a:pt x="18231" y="11612"/>
                    <a:pt x="18236" y="11280"/>
                  </a:cubicBezTo>
                  <a:cubicBezTo>
                    <a:pt x="18259" y="9853"/>
                    <a:pt x="18259" y="8198"/>
                    <a:pt x="17952" y="6622"/>
                  </a:cubicBezTo>
                  <a:cubicBezTo>
                    <a:pt x="17582" y="4733"/>
                    <a:pt x="16838" y="3293"/>
                    <a:pt x="15679" y="2217"/>
                  </a:cubicBezTo>
                  <a:cubicBezTo>
                    <a:pt x="14809" y="1411"/>
                    <a:pt x="13786" y="967"/>
                    <a:pt x="12798" y="967"/>
                  </a:cubicBezTo>
                  <a:cubicBezTo>
                    <a:pt x="12642" y="967"/>
                    <a:pt x="12486" y="977"/>
                    <a:pt x="12334" y="999"/>
                  </a:cubicBezTo>
                  <a:cubicBezTo>
                    <a:pt x="11530" y="1114"/>
                    <a:pt x="10888" y="1509"/>
                    <a:pt x="10371" y="1826"/>
                  </a:cubicBezTo>
                  <a:cubicBezTo>
                    <a:pt x="10118" y="1981"/>
                    <a:pt x="9878" y="2128"/>
                    <a:pt x="9663" y="2220"/>
                  </a:cubicBezTo>
                  <a:cubicBezTo>
                    <a:pt x="9547" y="2268"/>
                    <a:pt x="9494" y="2278"/>
                    <a:pt x="9482" y="2279"/>
                  </a:cubicBezTo>
                  <a:cubicBezTo>
                    <a:pt x="9467" y="2275"/>
                    <a:pt x="9404" y="2260"/>
                    <a:pt x="9257" y="2180"/>
                  </a:cubicBezTo>
                  <a:cubicBezTo>
                    <a:pt x="9094" y="2090"/>
                    <a:pt x="8882" y="1949"/>
                    <a:pt x="8588" y="1737"/>
                  </a:cubicBezTo>
                  <a:cubicBezTo>
                    <a:pt x="7985" y="1233"/>
                    <a:pt x="7359" y="830"/>
                    <a:pt x="6727" y="541"/>
                  </a:cubicBezTo>
                  <a:cubicBezTo>
                    <a:pt x="5939" y="183"/>
                    <a:pt x="5145" y="0"/>
                    <a:pt x="4362"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2"/>
            <p:cNvSpPr/>
            <p:nvPr/>
          </p:nvSpPr>
          <p:spPr>
            <a:xfrm>
              <a:off x="2457108" y="340617"/>
              <a:ext cx="1087894" cy="1243276"/>
            </a:xfrm>
            <a:custGeom>
              <a:avLst/>
              <a:gdLst/>
              <a:ahLst/>
              <a:cxnLst/>
              <a:rect l="l" t="t" r="r" b="b"/>
              <a:pathLst>
                <a:path w="27062" h="30928" extrusionOk="0">
                  <a:moveTo>
                    <a:pt x="3161" y="0"/>
                  </a:moveTo>
                  <a:cubicBezTo>
                    <a:pt x="3156" y="0"/>
                    <a:pt x="3151" y="0"/>
                    <a:pt x="3146" y="0"/>
                  </a:cubicBezTo>
                  <a:cubicBezTo>
                    <a:pt x="1878" y="6"/>
                    <a:pt x="560" y="808"/>
                    <a:pt x="264" y="2042"/>
                  </a:cubicBezTo>
                  <a:cubicBezTo>
                    <a:pt x="0" y="3145"/>
                    <a:pt x="577" y="4289"/>
                    <a:pt x="1338" y="5127"/>
                  </a:cubicBezTo>
                  <a:cubicBezTo>
                    <a:pt x="2100" y="5966"/>
                    <a:pt x="3054" y="6616"/>
                    <a:pt x="3800" y="7470"/>
                  </a:cubicBezTo>
                  <a:cubicBezTo>
                    <a:pt x="3940" y="7631"/>
                    <a:pt x="4075" y="7805"/>
                    <a:pt x="4123" y="8013"/>
                  </a:cubicBezTo>
                  <a:cubicBezTo>
                    <a:pt x="4284" y="8728"/>
                    <a:pt x="3407" y="9174"/>
                    <a:pt x="2904" y="9706"/>
                  </a:cubicBezTo>
                  <a:cubicBezTo>
                    <a:pt x="2080" y="10581"/>
                    <a:pt x="2252" y="12063"/>
                    <a:pt x="2977" y="13023"/>
                  </a:cubicBezTo>
                  <a:cubicBezTo>
                    <a:pt x="3701" y="13982"/>
                    <a:pt x="4835" y="14534"/>
                    <a:pt x="5941" y="15004"/>
                  </a:cubicBezTo>
                  <a:cubicBezTo>
                    <a:pt x="7049" y="15476"/>
                    <a:pt x="8204" y="15921"/>
                    <a:pt x="9075" y="16751"/>
                  </a:cubicBezTo>
                  <a:cubicBezTo>
                    <a:pt x="9335" y="16999"/>
                    <a:pt x="9575" y="17304"/>
                    <a:pt x="9600" y="17662"/>
                  </a:cubicBezTo>
                  <a:cubicBezTo>
                    <a:pt x="9646" y="18329"/>
                    <a:pt x="8959" y="18802"/>
                    <a:pt x="8727" y="19429"/>
                  </a:cubicBezTo>
                  <a:cubicBezTo>
                    <a:pt x="8434" y="20222"/>
                    <a:pt x="8929" y="21106"/>
                    <a:pt x="9577" y="21649"/>
                  </a:cubicBezTo>
                  <a:cubicBezTo>
                    <a:pt x="10223" y="22193"/>
                    <a:pt x="11022" y="22534"/>
                    <a:pt x="11655" y="23095"/>
                  </a:cubicBezTo>
                  <a:cubicBezTo>
                    <a:pt x="13222" y="24483"/>
                    <a:pt x="13434" y="26851"/>
                    <a:pt x="14629" y="28568"/>
                  </a:cubicBezTo>
                  <a:cubicBezTo>
                    <a:pt x="15654" y="30042"/>
                    <a:pt x="17445" y="30928"/>
                    <a:pt x="19233" y="30928"/>
                  </a:cubicBezTo>
                  <a:cubicBezTo>
                    <a:pt x="19619" y="30928"/>
                    <a:pt x="20006" y="30886"/>
                    <a:pt x="20385" y="30800"/>
                  </a:cubicBezTo>
                  <a:cubicBezTo>
                    <a:pt x="27062" y="27423"/>
                    <a:pt x="23974" y="21284"/>
                    <a:pt x="22992" y="20070"/>
                  </a:cubicBezTo>
                  <a:cubicBezTo>
                    <a:pt x="22692" y="19700"/>
                    <a:pt x="22341" y="19377"/>
                    <a:pt x="22061" y="18993"/>
                  </a:cubicBezTo>
                  <a:cubicBezTo>
                    <a:pt x="21448" y="18154"/>
                    <a:pt x="21457" y="17017"/>
                    <a:pt x="21608" y="15990"/>
                  </a:cubicBezTo>
                  <a:cubicBezTo>
                    <a:pt x="21759" y="14961"/>
                    <a:pt x="22025" y="13918"/>
                    <a:pt x="21836" y="12895"/>
                  </a:cubicBezTo>
                  <a:cubicBezTo>
                    <a:pt x="21651" y="11895"/>
                    <a:pt x="20855" y="10909"/>
                    <a:pt x="19848" y="10909"/>
                  </a:cubicBezTo>
                  <a:cubicBezTo>
                    <a:pt x="19826" y="10909"/>
                    <a:pt x="19804" y="10909"/>
                    <a:pt x="19782" y="10910"/>
                  </a:cubicBezTo>
                  <a:cubicBezTo>
                    <a:pt x="19154" y="10936"/>
                    <a:pt x="18612" y="11327"/>
                    <a:pt x="18053" y="11613"/>
                  </a:cubicBezTo>
                  <a:cubicBezTo>
                    <a:pt x="17719" y="11784"/>
                    <a:pt x="17330" y="11915"/>
                    <a:pt x="16962" y="11915"/>
                  </a:cubicBezTo>
                  <a:cubicBezTo>
                    <a:pt x="16712" y="11915"/>
                    <a:pt x="16473" y="11855"/>
                    <a:pt x="16269" y="11705"/>
                  </a:cubicBezTo>
                  <a:cubicBezTo>
                    <a:pt x="15753" y="11327"/>
                    <a:pt x="15713" y="10584"/>
                    <a:pt x="15723" y="9943"/>
                  </a:cubicBezTo>
                  <a:cubicBezTo>
                    <a:pt x="15771" y="7069"/>
                    <a:pt x="15692" y="3819"/>
                    <a:pt x="13585" y="1865"/>
                  </a:cubicBezTo>
                  <a:cubicBezTo>
                    <a:pt x="13040" y="1359"/>
                    <a:pt x="12330" y="965"/>
                    <a:pt x="11597" y="965"/>
                  </a:cubicBezTo>
                  <a:cubicBezTo>
                    <a:pt x="11504" y="965"/>
                    <a:pt x="11411" y="971"/>
                    <a:pt x="11317" y="985"/>
                  </a:cubicBezTo>
                  <a:cubicBezTo>
                    <a:pt x="10451" y="1107"/>
                    <a:pt x="9774" y="1781"/>
                    <a:pt x="8968" y="2117"/>
                  </a:cubicBezTo>
                  <a:cubicBezTo>
                    <a:pt x="8715" y="2222"/>
                    <a:pt x="8495" y="2277"/>
                    <a:pt x="8279" y="2277"/>
                  </a:cubicBezTo>
                  <a:cubicBezTo>
                    <a:pt x="7806" y="2277"/>
                    <a:pt x="7347" y="2016"/>
                    <a:pt x="6578" y="1456"/>
                  </a:cubicBezTo>
                  <a:cubicBezTo>
                    <a:pt x="5613" y="640"/>
                    <a:pt x="4425" y="0"/>
                    <a:pt x="3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42"/>
            <p:cNvGrpSpPr/>
            <p:nvPr/>
          </p:nvGrpSpPr>
          <p:grpSpPr>
            <a:xfrm>
              <a:off x="2656380" y="509536"/>
              <a:ext cx="659321" cy="1195761"/>
              <a:chOff x="8998152" y="1690678"/>
              <a:chExt cx="1640510" cy="2975269"/>
            </a:xfrm>
          </p:grpSpPr>
          <p:sp>
            <p:nvSpPr>
              <p:cNvPr id="1412" name="Google Shape;1412;p42"/>
              <p:cNvSpPr/>
              <p:nvPr/>
            </p:nvSpPr>
            <p:spPr>
              <a:xfrm>
                <a:off x="8998152" y="1690678"/>
                <a:ext cx="1640510" cy="2975269"/>
              </a:xfrm>
              <a:custGeom>
                <a:avLst/>
                <a:gdLst/>
                <a:ahLst/>
                <a:cxnLst/>
                <a:rect l="l" t="t" r="r" b="b"/>
                <a:pathLst>
                  <a:path w="16401" h="29746" extrusionOk="0">
                    <a:moveTo>
                      <a:pt x="99" y="1"/>
                    </a:moveTo>
                    <a:cubicBezTo>
                      <a:pt x="77" y="1"/>
                      <a:pt x="55" y="8"/>
                      <a:pt x="38" y="25"/>
                    </a:cubicBezTo>
                    <a:cubicBezTo>
                      <a:pt x="1" y="59"/>
                      <a:pt x="1" y="119"/>
                      <a:pt x="36" y="155"/>
                    </a:cubicBezTo>
                    <a:lnTo>
                      <a:pt x="1474" y="1712"/>
                    </a:lnTo>
                    <a:cubicBezTo>
                      <a:pt x="2173" y="2498"/>
                      <a:pt x="3538" y="4138"/>
                      <a:pt x="4185" y="4966"/>
                    </a:cubicBezTo>
                    <a:cubicBezTo>
                      <a:pt x="4830" y="5798"/>
                      <a:pt x="6077" y="7524"/>
                      <a:pt x="6666" y="8396"/>
                    </a:cubicBezTo>
                    <a:cubicBezTo>
                      <a:pt x="6962" y="8834"/>
                      <a:pt x="7252" y="9279"/>
                      <a:pt x="7537" y="9729"/>
                    </a:cubicBezTo>
                    <a:cubicBezTo>
                      <a:pt x="7410" y="9757"/>
                      <a:pt x="7283" y="9770"/>
                      <a:pt x="7156" y="9770"/>
                    </a:cubicBezTo>
                    <a:cubicBezTo>
                      <a:pt x="6705" y="9770"/>
                      <a:pt x="6251" y="9617"/>
                      <a:pt x="5813" y="9494"/>
                    </a:cubicBezTo>
                    <a:cubicBezTo>
                      <a:pt x="4213" y="9021"/>
                      <a:pt x="2651" y="8434"/>
                      <a:pt x="1138" y="7733"/>
                    </a:cubicBezTo>
                    <a:cubicBezTo>
                      <a:pt x="834" y="7598"/>
                      <a:pt x="534" y="7448"/>
                      <a:pt x="232" y="7305"/>
                    </a:cubicBezTo>
                    <a:cubicBezTo>
                      <a:pt x="218" y="7298"/>
                      <a:pt x="203" y="7295"/>
                      <a:pt x="189" y="7295"/>
                    </a:cubicBezTo>
                    <a:cubicBezTo>
                      <a:pt x="155" y="7295"/>
                      <a:pt x="122" y="7312"/>
                      <a:pt x="104" y="7345"/>
                    </a:cubicBezTo>
                    <a:cubicBezTo>
                      <a:pt x="75" y="7392"/>
                      <a:pt x="91" y="7452"/>
                      <a:pt x="138" y="7479"/>
                    </a:cubicBezTo>
                    <a:cubicBezTo>
                      <a:pt x="1889" y="8492"/>
                      <a:pt x="3782" y="9253"/>
                      <a:pt x="5736" y="9764"/>
                    </a:cubicBezTo>
                    <a:cubicBezTo>
                      <a:pt x="6150" y="9869"/>
                      <a:pt x="6600" y="9993"/>
                      <a:pt x="7041" y="9993"/>
                    </a:cubicBezTo>
                    <a:cubicBezTo>
                      <a:pt x="7246" y="9993"/>
                      <a:pt x="7449" y="9966"/>
                      <a:pt x="7645" y="9898"/>
                    </a:cubicBezTo>
                    <a:cubicBezTo>
                      <a:pt x="9665" y="13104"/>
                      <a:pt x="11421" y="16549"/>
                      <a:pt x="12842" y="20097"/>
                    </a:cubicBezTo>
                    <a:cubicBezTo>
                      <a:pt x="12480" y="19868"/>
                      <a:pt x="12116" y="19644"/>
                      <a:pt x="11752" y="19421"/>
                    </a:cubicBezTo>
                    <a:cubicBezTo>
                      <a:pt x="11323" y="19163"/>
                      <a:pt x="10213" y="18489"/>
                      <a:pt x="9796" y="18242"/>
                    </a:cubicBezTo>
                    <a:cubicBezTo>
                      <a:pt x="9164" y="17865"/>
                      <a:pt x="8464" y="17447"/>
                      <a:pt x="7825" y="17088"/>
                    </a:cubicBezTo>
                    <a:cubicBezTo>
                      <a:pt x="7807" y="17078"/>
                      <a:pt x="7790" y="17074"/>
                      <a:pt x="7774" y="17074"/>
                    </a:cubicBezTo>
                    <a:cubicBezTo>
                      <a:pt x="7689" y="17074"/>
                      <a:pt x="7635" y="17194"/>
                      <a:pt x="7719" y="17255"/>
                    </a:cubicBezTo>
                    <a:cubicBezTo>
                      <a:pt x="9386" y="18412"/>
                      <a:pt x="11148" y="19458"/>
                      <a:pt x="12955" y="20381"/>
                    </a:cubicBezTo>
                    <a:cubicBezTo>
                      <a:pt x="13632" y="22092"/>
                      <a:pt x="14232" y="23826"/>
                      <a:pt x="14744" y="25566"/>
                    </a:cubicBezTo>
                    <a:cubicBezTo>
                      <a:pt x="15043" y="26584"/>
                      <a:pt x="15575" y="28631"/>
                      <a:pt x="15807" y="29666"/>
                    </a:cubicBezTo>
                    <a:cubicBezTo>
                      <a:pt x="15816" y="29713"/>
                      <a:pt x="15857" y="29745"/>
                      <a:pt x="15903" y="29745"/>
                    </a:cubicBezTo>
                    <a:cubicBezTo>
                      <a:pt x="15910" y="29745"/>
                      <a:pt x="15917" y="29745"/>
                      <a:pt x="15925" y="29743"/>
                    </a:cubicBezTo>
                    <a:cubicBezTo>
                      <a:pt x="15977" y="29730"/>
                      <a:pt x="16012" y="29678"/>
                      <a:pt x="16000" y="29624"/>
                    </a:cubicBezTo>
                    <a:lnTo>
                      <a:pt x="15535" y="27550"/>
                    </a:lnTo>
                    <a:cubicBezTo>
                      <a:pt x="15208" y="26217"/>
                      <a:pt x="14832" y="24896"/>
                      <a:pt x="14411" y="23586"/>
                    </a:cubicBezTo>
                    <a:cubicBezTo>
                      <a:pt x="14675" y="23304"/>
                      <a:pt x="14914" y="22998"/>
                      <a:pt x="15130" y="22676"/>
                    </a:cubicBezTo>
                    <a:cubicBezTo>
                      <a:pt x="15804" y="21661"/>
                      <a:pt x="16263" y="20477"/>
                      <a:pt x="16394" y="19261"/>
                    </a:cubicBezTo>
                    <a:cubicBezTo>
                      <a:pt x="16400" y="19191"/>
                      <a:pt x="16347" y="19153"/>
                      <a:pt x="16294" y="19153"/>
                    </a:cubicBezTo>
                    <a:cubicBezTo>
                      <a:pt x="16253" y="19153"/>
                      <a:pt x="16212" y="19176"/>
                      <a:pt x="16200" y="19227"/>
                    </a:cubicBezTo>
                    <a:cubicBezTo>
                      <a:pt x="16064" y="19807"/>
                      <a:pt x="15891" y="20379"/>
                      <a:pt x="15675" y="20931"/>
                    </a:cubicBezTo>
                    <a:cubicBezTo>
                      <a:pt x="15336" y="21795"/>
                      <a:pt x="14880" y="22611"/>
                      <a:pt x="14341" y="23365"/>
                    </a:cubicBezTo>
                    <a:cubicBezTo>
                      <a:pt x="13530" y="20883"/>
                      <a:pt x="12553" y="18450"/>
                      <a:pt x="11422" y="16089"/>
                    </a:cubicBezTo>
                    <a:lnTo>
                      <a:pt x="11422" y="16089"/>
                    </a:lnTo>
                    <a:cubicBezTo>
                      <a:pt x="11423" y="16089"/>
                      <a:pt x="11425" y="16089"/>
                      <a:pt x="11426" y="16089"/>
                    </a:cubicBezTo>
                    <a:cubicBezTo>
                      <a:pt x="11450" y="16089"/>
                      <a:pt x="11472" y="16080"/>
                      <a:pt x="11492" y="16058"/>
                    </a:cubicBezTo>
                    <a:cubicBezTo>
                      <a:pt x="11874" y="15628"/>
                      <a:pt x="12224" y="15171"/>
                      <a:pt x="12543" y="14693"/>
                    </a:cubicBezTo>
                    <a:cubicBezTo>
                      <a:pt x="13496" y="13261"/>
                      <a:pt x="14207" y="11642"/>
                      <a:pt x="14563" y="9957"/>
                    </a:cubicBezTo>
                    <a:cubicBezTo>
                      <a:pt x="14578" y="9883"/>
                      <a:pt x="14522" y="9839"/>
                      <a:pt x="14466" y="9839"/>
                    </a:cubicBezTo>
                    <a:cubicBezTo>
                      <a:pt x="14427" y="9839"/>
                      <a:pt x="14388" y="9861"/>
                      <a:pt x="14372" y="9909"/>
                    </a:cubicBezTo>
                    <a:cubicBezTo>
                      <a:pt x="13726" y="12077"/>
                      <a:pt x="12705" y="14131"/>
                      <a:pt x="11350" y="15945"/>
                    </a:cubicBezTo>
                    <a:cubicBezTo>
                      <a:pt x="10011" y="13169"/>
                      <a:pt x="8457" y="10492"/>
                      <a:pt x="6710" y="7955"/>
                    </a:cubicBezTo>
                    <a:cubicBezTo>
                      <a:pt x="6970" y="7393"/>
                      <a:pt x="7189" y="6811"/>
                      <a:pt x="7369" y="6218"/>
                    </a:cubicBezTo>
                    <a:cubicBezTo>
                      <a:pt x="7911" y="4423"/>
                      <a:pt x="8124" y="2503"/>
                      <a:pt x="7932" y="635"/>
                    </a:cubicBezTo>
                    <a:cubicBezTo>
                      <a:pt x="7926" y="584"/>
                      <a:pt x="7884" y="547"/>
                      <a:pt x="7833" y="547"/>
                    </a:cubicBezTo>
                    <a:cubicBezTo>
                      <a:pt x="7832" y="547"/>
                      <a:pt x="7832" y="547"/>
                      <a:pt x="7831" y="547"/>
                    </a:cubicBezTo>
                    <a:cubicBezTo>
                      <a:pt x="7776" y="549"/>
                      <a:pt x="7734" y="594"/>
                      <a:pt x="7735" y="649"/>
                    </a:cubicBezTo>
                    <a:cubicBezTo>
                      <a:pt x="7750" y="1266"/>
                      <a:pt x="7737" y="1884"/>
                      <a:pt x="7698" y="2499"/>
                    </a:cubicBezTo>
                    <a:cubicBezTo>
                      <a:pt x="7582" y="4297"/>
                      <a:pt x="7200" y="6080"/>
                      <a:pt x="6582" y="7772"/>
                    </a:cubicBezTo>
                    <a:cubicBezTo>
                      <a:pt x="4664" y="5010"/>
                      <a:pt x="2517" y="2411"/>
                      <a:pt x="164" y="29"/>
                    </a:cubicBezTo>
                    <a:cubicBezTo>
                      <a:pt x="147" y="10"/>
                      <a:pt x="123"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2"/>
              <p:cNvSpPr/>
              <p:nvPr/>
            </p:nvSpPr>
            <p:spPr>
              <a:xfrm>
                <a:off x="10168147" y="3792078"/>
                <a:ext cx="72718" cy="86619"/>
              </a:xfrm>
              <a:custGeom>
                <a:avLst/>
                <a:gdLst/>
                <a:ahLst/>
                <a:cxnLst/>
                <a:rect l="l" t="t" r="r" b="b"/>
                <a:pathLst>
                  <a:path w="727" h="866" extrusionOk="0">
                    <a:moveTo>
                      <a:pt x="323" y="0"/>
                    </a:moveTo>
                    <a:cubicBezTo>
                      <a:pt x="136" y="0"/>
                      <a:pt x="1" y="246"/>
                      <a:pt x="13" y="449"/>
                    </a:cubicBezTo>
                    <a:cubicBezTo>
                      <a:pt x="10" y="660"/>
                      <a:pt x="167" y="865"/>
                      <a:pt x="349" y="865"/>
                    </a:cubicBezTo>
                    <a:cubicBezTo>
                      <a:pt x="419" y="865"/>
                      <a:pt x="492" y="835"/>
                      <a:pt x="561" y="763"/>
                    </a:cubicBezTo>
                    <a:cubicBezTo>
                      <a:pt x="727" y="551"/>
                      <a:pt x="688" y="258"/>
                      <a:pt x="500" y="72"/>
                    </a:cubicBezTo>
                    <a:cubicBezTo>
                      <a:pt x="438" y="22"/>
                      <a:pt x="378"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2"/>
              <p:cNvSpPr/>
              <p:nvPr/>
            </p:nvSpPr>
            <p:spPr>
              <a:xfrm>
                <a:off x="10038614" y="3761471"/>
                <a:ext cx="73418" cy="107724"/>
              </a:xfrm>
              <a:custGeom>
                <a:avLst/>
                <a:gdLst/>
                <a:ahLst/>
                <a:cxnLst/>
                <a:rect l="l" t="t" r="r" b="b"/>
                <a:pathLst>
                  <a:path w="734" h="1077" extrusionOk="0">
                    <a:moveTo>
                      <a:pt x="340" y="1"/>
                    </a:moveTo>
                    <a:cubicBezTo>
                      <a:pt x="256" y="1"/>
                      <a:pt x="173" y="45"/>
                      <a:pt x="132" y="126"/>
                    </a:cubicBezTo>
                    <a:cubicBezTo>
                      <a:pt x="0" y="415"/>
                      <a:pt x="39" y="771"/>
                      <a:pt x="258" y="1005"/>
                    </a:cubicBezTo>
                    <a:cubicBezTo>
                      <a:pt x="306" y="1053"/>
                      <a:pt x="369" y="1076"/>
                      <a:pt x="433" y="1076"/>
                    </a:cubicBezTo>
                    <a:cubicBezTo>
                      <a:pt x="524" y="1076"/>
                      <a:pt x="615" y="1028"/>
                      <a:pt x="659" y="939"/>
                    </a:cubicBezTo>
                    <a:cubicBezTo>
                      <a:pt x="701" y="858"/>
                      <a:pt x="715" y="780"/>
                      <a:pt x="722" y="703"/>
                    </a:cubicBezTo>
                    <a:cubicBezTo>
                      <a:pt x="733" y="469"/>
                      <a:pt x="668" y="240"/>
                      <a:pt x="499" y="66"/>
                    </a:cubicBezTo>
                    <a:cubicBezTo>
                      <a:pt x="455" y="22"/>
                      <a:pt x="398"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2"/>
              <p:cNvSpPr/>
              <p:nvPr/>
            </p:nvSpPr>
            <p:spPr>
              <a:xfrm>
                <a:off x="10304281" y="3292959"/>
                <a:ext cx="88122" cy="87420"/>
              </a:xfrm>
              <a:custGeom>
                <a:avLst/>
                <a:gdLst/>
                <a:ahLst/>
                <a:cxnLst/>
                <a:rect l="l" t="t" r="r" b="b"/>
                <a:pathLst>
                  <a:path w="881" h="874" extrusionOk="0">
                    <a:moveTo>
                      <a:pt x="251" y="1"/>
                    </a:moveTo>
                    <a:cubicBezTo>
                      <a:pt x="116" y="1"/>
                      <a:pt x="0" y="121"/>
                      <a:pt x="15" y="260"/>
                    </a:cubicBezTo>
                    <a:cubicBezTo>
                      <a:pt x="43" y="487"/>
                      <a:pt x="173" y="668"/>
                      <a:pt x="358" y="790"/>
                    </a:cubicBezTo>
                    <a:cubicBezTo>
                      <a:pt x="425" y="831"/>
                      <a:pt x="521" y="874"/>
                      <a:pt x="615" y="874"/>
                    </a:cubicBezTo>
                    <a:cubicBezTo>
                      <a:pt x="621" y="874"/>
                      <a:pt x="627" y="874"/>
                      <a:pt x="634" y="873"/>
                    </a:cubicBezTo>
                    <a:cubicBezTo>
                      <a:pt x="775" y="859"/>
                      <a:pt x="880" y="733"/>
                      <a:pt x="868" y="592"/>
                    </a:cubicBezTo>
                    <a:cubicBezTo>
                      <a:pt x="827" y="288"/>
                      <a:pt x="579" y="56"/>
                      <a:pt x="285" y="3"/>
                    </a:cubicBezTo>
                    <a:cubicBezTo>
                      <a:pt x="274" y="2"/>
                      <a:pt x="262"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2"/>
              <p:cNvSpPr/>
              <p:nvPr/>
            </p:nvSpPr>
            <p:spPr>
              <a:xfrm>
                <a:off x="10390303" y="3215841"/>
                <a:ext cx="87822" cy="87520"/>
              </a:xfrm>
              <a:custGeom>
                <a:avLst/>
                <a:gdLst/>
                <a:ahLst/>
                <a:cxnLst/>
                <a:rect l="l" t="t" r="r" b="b"/>
                <a:pathLst>
                  <a:path w="878" h="875" extrusionOk="0">
                    <a:moveTo>
                      <a:pt x="251" y="1"/>
                    </a:moveTo>
                    <a:cubicBezTo>
                      <a:pt x="115" y="1"/>
                      <a:pt x="1" y="121"/>
                      <a:pt x="14" y="260"/>
                    </a:cubicBezTo>
                    <a:cubicBezTo>
                      <a:pt x="40" y="487"/>
                      <a:pt x="171" y="669"/>
                      <a:pt x="356" y="791"/>
                    </a:cubicBezTo>
                    <a:cubicBezTo>
                      <a:pt x="423" y="834"/>
                      <a:pt x="518" y="875"/>
                      <a:pt x="611" y="875"/>
                    </a:cubicBezTo>
                    <a:cubicBezTo>
                      <a:pt x="618" y="875"/>
                      <a:pt x="624" y="875"/>
                      <a:pt x="631" y="874"/>
                    </a:cubicBezTo>
                    <a:cubicBezTo>
                      <a:pt x="773" y="862"/>
                      <a:pt x="878" y="736"/>
                      <a:pt x="866" y="594"/>
                    </a:cubicBezTo>
                    <a:cubicBezTo>
                      <a:pt x="827" y="291"/>
                      <a:pt x="580" y="59"/>
                      <a:pt x="286" y="4"/>
                    </a:cubicBezTo>
                    <a:cubicBezTo>
                      <a:pt x="274" y="2"/>
                      <a:pt x="263"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2"/>
              <p:cNvSpPr/>
              <p:nvPr/>
            </p:nvSpPr>
            <p:spPr>
              <a:xfrm>
                <a:off x="9541289" y="2799542"/>
                <a:ext cx="77919" cy="95922"/>
              </a:xfrm>
              <a:custGeom>
                <a:avLst/>
                <a:gdLst/>
                <a:ahLst/>
                <a:cxnLst/>
                <a:rect l="l" t="t" r="r" b="b"/>
                <a:pathLst>
                  <a:path w="779" h="959" extrusionOk="0">
                    <a:moveTo>
                      <a:pt x="294" y="0"/>
                    </a:moveTo>
                    <a:cubicBezTo>
                      <a:pt x="188" y="0"/>
                      <a:pt x="86" y="72"/>
                      <a:pt x="60" y="182"/>
                    </a:cubicBezTo>
                    <a:cubicBezTo>
                      <a:pt x="1" y="476"/>
                      <a:pt x="124" y="783"/>
                      <a:pt x="389" y="931"/>
                    </a:cubicBezTo>
                    <a:cubicBezTo>
                      <a:pt x="426" y="949"/>
                      <a:pt x="465" y="958"/>
                      <a:pt x="504" y="958"/>
                    </a:cubicBezTo>
                    <a:cubicBezTo>
                      <a:pt x="619" y="958"/>
                      <a:pt x="730" y="880"/>
                      <a:pt x="757" y="760"/>
                    </a:cubicBezTo>
                    <a:cubicBezTo>
                      <a:pt x="778" y="675"/>
                      <a:pt x="774" y="603"/>
                      <a:pt x="761" y="531"/>
                    </a:cubicBezTo>
                    <a:cubicBezTo>
                      <a:pt x="719" y="318"/>
                      <a:pt x="598" y="131"/>
                      <a:pt x="398" y="25"/>
                    </a:cubicBezTo>
                    <a:cubicBezTo>
                      <a:pt x="364" y="8"/>
                      <a:pt x="329"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2"/>
              <p:cNvSpPr/>
              <p:nvPr/>
            </p:nvSpPr>
            <p:spPr>
              <a:xfrm>
                <a:off x="9659018" y="2803643"/>
                <a:ext cx="76519" cy="87820"/>
              </a:xfrm>
              <a:custGeom>
                <a:avLst/>
                <a:gdLst/>
                <a:ahLst/>
                <a:cxnLst/>
                <a:rect l="l" t="t" r="r" b="b"/>
                <a:pathLst>
                  <a:path w="765" h="878" extrusionOk="0">
                    <a:moveTo>
                      <a:pt x="286" y="0"/>
                    </a:moveTo>
                    <a:cubicBezTo>
                      <a:pt x="187" y="0"/>
                      <a:pt x="90" y="59"/>
                      <a:pt x="52" y="158"/>
                    </a:cubicBezTo>
                    <a:cubicBezTo>
                      <a:pt x="0" y="295"/>
                      <a:pt x="6" y="420"/>
                      <a:pt x="47" y="548"/>
                    </a:cubicBezTo>
                    <a:cubicBezTo>
                      <a:pt x="94" y="683"/>
                      <a:pt x="177" y="796"/>
                      <a:pt x="316" y="858"/>
                    </a:cubicBezTo>
                    <a:cubicBezTo>
                      <a:pt x="350" y="871"/>
                      <a:pt x="384" y="877"/>
                      <a:pt x="417" y="877"/>
                    </a:cubicBezTo>
                    <a:cubicBezTo>
                      <a:pt x="526" y="877"/>
                      <a:pt x="628" y="812"/>
                      <a:pt x="670" y="705"/>
                    </a:cubicBezTo>
                    <a:cubicBezTo>
                      <a:pt x="765" y="442"/>
                      <a:pt x="639" y="163"/>
                      <a:pt x="400" y="28"/>
                    </a:cubicBezTo>
                    <a:cubicBezTo>
                      <a:pt x="364" y="9"/>
                      <a:pt x="325"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2"/>
              <p:cNvSpPr/>
              <p:nvPr/>
            </p:nvSpPr>
            <p:spPr>
              <a:xfrm>
                <a:off x="9526985" y="2080871"/>
                <a:ext cx="105726" cy="87220"/>
              </a:xfrm>
              <a:custGeom>
                <a:avLst/>
                <a:gdLst/>
                <a:ahLst/>
                <a:cxnLst/>
                <a:rect l="l" t="t" r="r" b="b"/>
                <a:pathLst>
                  <a:path w="1057" h="872" extrusionOk="0">
                    <a:moveTo>
                      <a:pt x="305" y="0"/>
                    </a:moveTo>
                    <a:cubicBezTo>
                      <a:pt x="283" y="0"/>
                      <a:pt x="260" y="2"/>
                      <a:pt x="238" y="4"/>
                    </a:cubicBezTo>
                    <a:cubicBezTo>
                      <a:pt x="91" y="22"/>
                      <a:pt x="1" y="190"/>
                      <a:pt x="70" y="322"/>
                    </a:cubicBezTo>
                    <a:cubicBezTo>
                      <a:pt x="175" y="527"/>
                      <a:pt x="323" y="671"/>
                      <a:pt x="517" y="782"/>
                    </a:cubicBezTo>
                    <a:cubicBezTo>
                      <a:pt x="594" y="822"/>
                      <a:pt x="704" y="871"/>
                      <a:pt x="807" y="871"/>
                    </a:cubicBezTo>
                    <a:cubicBezTo>
                      <a:pt x="815" y="871"/>
                      <a:pt x="823" y="871"/>
                      <a:pt x="831" y="870"/>
                    </a:cubicBezTo>
                    <a:cubicBezTo>
                      <a:pt x="962" y="852"/>
                      <a:pt x="1057" y="734"/>
                      <a:pt x="1040" y="600"/>
                    </a:cubicBezTo>
                    <a:cubicBezTo>
                      <a:pt x="983" y="260"/>
                      <a:pt x="645" y="0"/>
                      <a:pt x="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2"/>
              <p:cNvSpPr/>
              <p:nvPr/>
            </p:nvSpPr>
            <p:spPr>
              <a:xfrm>
                <a:off x="9571996" y="1950440"/>
                <a:ext cx="79920" cy="66015"/>
              </a:xfrm>
              <a:custGeom>
                <a:avLst/>
                <a:gdLst/>
                <a:ahLst/>
                <a:cxnLst/>
                <a:rect l="l" t="t" r="r" b="b"/>
                <a:pathLst>
                  <a:path w="799" h="660" extrusionOk="0">
                    <a:moveTo>
                      <a:pt x="382" y="1"/>
                    </a:moveTo>
                    <a:cubicBezTo>
                      <a:pt x="323" y="1"/>
                      <a:pt x="264" y="13"/>
                      <a:pt x="206" y="39"/>
                    </a:cubicBezTo>
                    <a:cubicBezTo>
                      <a:pt x="4" y="133"/>
                      <a:pt x="1" y="389"/>
                      <a:pt x="140" y="534"/>
                    </a:cubicBezTo>
                    <a:cubicBezTo>
                      <a:pt x="214" y="621"/>
                      <a:pt x="315" y="660"/>
                      <a:pt x="414" y="660"/>
                    </a:cubicBezTo>
                    <a:cubicBezTo>
                      <a:pt x="612" y="660"/>
                      <a:pt x="799" y="501"/>
                      <a:pt x="734" y="258"/>
                    </a:cubicBezTo>
                    <a:cubicBezTo>
                      <a:pt x="682" y="91"/>
                      <a:pt x="53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2"/>
              <p:cNvSpPr/>
              <p:nvPr/>
            </p:nvSpPr>
            <p:spPr>
              <a:xfrm>
                <a:off x="9779149" y="2478265"/>
                <a:ext cx="88222" cy="78818"/>
              </a:xfrm>
              <a:custGeom>
                <a:avLst/>
                <a:gdLst/>
                <a:ahLst/>
                <a:cxnLst/>
                <a:rect l="l" t="t" r="r" b="b"/>
                <a:pathLst>
                  <a:path w="882" h="788" extrusionOk="0">
                    <a:moveTo>
                      <a:pt x="302" y="1"/>
                    </a:moveTo>
                    <a:cubicBezTo>
                      <a:pt x="268" y="1"/>
                      <a:pt x="234" y="5"/>
                      <a:pt x="200" y="13"/>
                    </a:cubicBezTo>
                    <a:cubicBezTo>
                      <a:pt x="74" y="44"/>
                      <a:pt x="1" y="180"/>
                      <a:pt x="44" y="303"/>
                    </a:cubicBezTo>
                    <a:cubicBezTo>
                      <a:pt x="66" y="372"/>
                      <a:pt x="102" y="464"/>
                      <a:pt x="129" y="512"/>
                    </a:cubicBezTo>
                    <a:cubicBezTo>
                      <a:pt x="202" y="643"/>
                      <a:pt x="290" y="706"/>
                      <a:pt x="442" y="755"/>
                    </a:cubicBezTo>
                    <a:lnTo>
                      <a:pt x="507" y="776"/>
                    </a:lnTo>
                    <a:cubicBezTo>
                      <a:pt x="531" y="784"/>
                      <a:pt x="556" y="787"/>
                      <a:pt x="580" y="787"/>
                    </a:cubicBezTo>
                    <a:cubicBezTo>
                      <a:pt x="690" y="787"/>
                      <a:pt x="790" y="714"/>
                      <a:pt x="817" y="602"/>
                    </a:cubicBezTo>
                    <a:cubicBezTo>
                      <a:pt x="882" y="298"/>
                      <a:pt x="600"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2"/>
              <p:cNvSpPr/>
              <p:nvPr/>
            </p:nvSpPr>
            <p:spPr>
              <a:xfrm>
                <a:off x="9831162" y="2402147"/>
                <a:ext cx="79120" cy="69216"/>
              </a:xfrm>
              <a:custGeom>
                <a:avLst/>
                <a:gdLst/>
                <a:ahLst/>
                <a:cxnLst/>
                <a:rect l="l" t="t" r="r" b="b"/>
                <a:pathLst>
                  <a:path w="791" h="692" extrusionOk="0">
                    <a:moveTo>
                      <a:pt x="330" y="0"/>
                    </a:moveTo>
                    <a:cubicBezTo>
                      <a:pt x="284" y="0"/>
                      <a:pt x="238" y="8"/>
                      <a:pt x="194" y="23"/>
                    </a:cubicBezTo>
                    <a:cubicBezTo>
                      <a:pt x="69" y="69"/>
                      <a:pt x="1" y="205"/>
                      <a:pt x="42" y="332"/>
                    </a:cubicBezTo>
                    <a:cubicBezTo>
                      <a:pt x="59" y="402"/>
                      <a:pt x="94" y="475"/>
                      <a:pt x="126" y="518"/>
                    </a:cubicBezTo>
                    <a:cubicBezTo>
                      <a:pt x="209" y="635"/>
                      <a:pt x="313" y="691"/>
                      <a:pt x="459" y="691"/>
                    </a:cubicBezTo>
                    <a:cubicBezTo>
                      <a:pt x="469" y="691"/>
                      <a:pt x="479" y="691"/>
                      <a:pt x="490" y="691"/>
                    </a:cubicBezTo>
                    <a:cubicBezTo>
                      <a:pt x="495" y="691"/>
                      <a:pt x="501" y="691"/>
                      <a:pt x="506" y="691"/>
                    </a:cubicBezTo>
                    <a:cubicBezTo>
                      <a:pt x="658" y="691"/>
                      <a:pt x="790" y="574"/>
                      <a:pt x="788" y="415"/>
                    </a:cubicBezTo>
                    <a:cubicBezTo>
                      <a:pt x="779" y="176"/>
                      <a:pt x="557"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24" name="Google Shape;1424;p42"/>
          <p:cNvSpPr/>
          <p:nvPr/>
        </p:nvSpPr>
        <p:spPr>
          <a:xfrm>
            <a:off x="1244062" y="1469180"/>
            <a:ext cx="5967452" cy="3014129"/>
          </a:xfrm>
          <a:prstGeom prst="roundRect">
            <a:avLst>
              <a:gd name="adj" fmla="val 9575"/>
            </a:avLst>
          </a:prstGeom>
          <a:solidFill>
            <a:schemeClr val="accent6">
              <a:lumMod val="20000"/>
              <a:lumOff val="80000"/>
            </a:schemeClr>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42"/>
          <p:cNvSpPr txBox="1">
            <a:spLocks noGrp="1"/>
          </p:cNvSpPr>
          <p:nvPr>
            <p:ph type="title"/>
          </p:nvPr>
        </p:nvSpPr>
        <p:spPr>
          <a:xfrm>
            <a:off x="1195173" y="1318296"/>
            <a:ext cx="5686379" cy="29918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Apple Chancery" panose="03020702040506060504" pitchFamily="66" charset="-79"/>
                <a:cs typeface="Apple Chancery" panose="03020702040506060504" pitchFamily="66" charset="-79"/>
              </a:rPr>
              <a:t>Xin </a:t>
            </a:r>
            <a:r>
              <a:rPr lang="en" sz="3200" dirty="0" err="1">
                <a:latin typeface="Apple Chancery" panose="03020702040506060504" pitchFamily="66" charset="-79"/>
                <a:cs typeface="Apple Chancery" panose="03020702040506060504" pitchFamily="66" charset="-79"/>
              </a:rPr>
              <a:t>chân</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thành</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cảm</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ơn</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sự</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có</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mặt</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của</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quý</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thầy</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cô</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và</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các</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em</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học</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sinh</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Kính</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chúc</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một</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cuối</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tuần</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vui</a:t>
            </a:r>
            <a:r>
              <a:rPr lang="en" sz="3200" dirty="0">
                <a:latin typeface="Apple Chancery" panose="03020702040506060504" pitchFamily="66" charset="-79"/>
                <a:cs typeface="Apple Chancery" panose="03020702040506060504" pitchFamily="66" charset="-79"/>
              </a:rPr>
              <a:t> </a:t>
            </a:r>
            <a:r>
              <a:rPr lang="en" sz="3200" dirty="0" err="1">
                <a:latin typeface="Apple Chancery" panose="03020702040506060504" pitchFamily="66" charset="-79"/>
                <a:cs typeface="Apple Chancery" panose="03020702040506060504" pitchFamily="66" charset="-79"/>
              </a:rPr>
              <a:t>vẻ</a:t>
            </a:r>
            <a:r>
              <a:rPr lang="en" sz="3200" dirty="0">
                <a:latin typeface="Apple Chancery" panose="03020702040506060504" pitchFamily="66" charset="-79"/>
                <a:cs typeface="Apple Chancery" panose="03020702040506060504" pitchFamily="66" charset="-79"/>
              </a:rPr>
              <a:t>!</a:t>
            </a:r>
            <a:endParaRPr sz="3200" dirty="0">
              <a:latin typeface="Apple Chancery" panose="03020702040506060504" pitchFamily="66" charset="-79"/>
              <a:cs typeface="Apple Chancery" panose="03020702040506060504" pitchFamily="66" charset="-79"/>
            </a:endParaRPr>
          </a:p>
        </p:txBody>
      </p:sp>
      <p:pic>
        <p:nvPicPr>
          <p:cNvPr id="2" name="Picture 1">
            <a:extLst>
              <a:ext uri="{FF2B5EF4-FFF2-40B4-BE49-F238E27FC236}">
                <a16:creationId xmlns:a16="http://schemas.microsoft.com/office/drawing/2014/main" id="{60B923D7-3B28-ABD5-E0E5-FE0184DA8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7984" y="1016727"/>
            <a:ext cx="1562100" cy="36774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p:nvPr/>
        </p:nvSpPr>
        <p:spPr>
          <a:xfrm>
            <a:off x="6248399" y="171449"/>
            <a:ext cx="2638425" cy="4895851"/>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19050" cap="flat" cmpd="sng">
            <a:solidFill>
              <a:srgbClr val="1C458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72" name="Shape 672"/>
          <p:cNvSpPr txBox="1">
            <a:spLocks noGrp="1"/>
          </p:cNvSpPr>
          <p:nvPr>
            <p:ph type="body" idx="1"/>
          </p:nvPr>
        </p:nvSpPr>
        <p:spPr>
          <a:xfrm>
            <a:off x="104775" y="549025"/>
            <a:ext cx="6235344" cy="1575050"/>
          </a:xfrm>
          <a:prstGeom prst="rect">
            <a:avLst/>
          </a:prstGeom>
        </p:spPr>
        <p:txBody>
          <a:bodyPr lIns="91425" tIns="91425" rIns="91425" bIns="91425" anchor="t" anchorCtr="0">
            <a:noAutofit/>
          </a:bodyPr>
          <a:lstStyle/>
          <a:p>
            <a:pPr marL="342900" lvl="0" indent="-342900" rtl="0">
              <a:spcBef>
                <a:spcPts val="0"/>
              </a:spcBef>
              <a:buFontTx/>
              <a:buChar char="-"/>
            </a:pPr>
            <a:r>
              <a:rPr lang="en" sz="3200" dirty="0" err="1"/>
              <a:t>Học</a:t>
            </a:r>
            <a:r>
              <a:rPr lang="en" sz="3200" dirty="0"/>
              <a:t> </a:t>
            </a:r>
            <a:r>
              <a:rPr lang="en" sz="3200" dirty="0" err="1"/>
              <a:t>sinh</a:t>
            </a:r>
            <a:r>
              <a:rPr lang="en" sz="3200" dirty="0"/>
              <a:t> </a:t>
            </a:r>
            <a:r>
              <a:rPr lang="en" sz="3200" dirty="0" err="1"/>
              <a:t>thực</a:t>
            </a:r>
            <a:r>
              <a:rPr lang="en" sz="3200" dirty="0"/>
              <a:t> </a:t>
            </a:r>
            <a:r>
              <a:rPr lang="en" sz="3200" dirty="0" err="1"/>
              <a:t>hiện</a:t>
            </a:r>
            <a:r>
              <a:rPr lang="en" sz="3200" dirty="0"/>
              <a:t> </a:t>
            </a:r>
            <a:r>
              <a:rPr lang="en" sz="3200" dirty="0" err="1"/>
              <a:t>trò</a:t>
            </a:r>
            <a:r>
              <a:rPr lang="en" sz="3200" dirty="0"/>
              <a:t> </a:t>
            </a:r>
            <a:r>
              <a:rPr lang="en" sz="3200" dirty="0" err="1"/>
              <a:t>chơi</a:t>
            </a:r>
            <a:r>
              <a:rPr lang="en" sz="3200" dirty="0"/>
              <a:t> </a:t>
            </a:r>
            <a:r>
              <a:rPr lang="en" sz="3200" dirty="0" err="1"/>
              <a:t>theo</a:t>
            </a:r>
            <a:r>
              <a:rPr lang="en" sz="3200" dirty="0"/>
              <a:t> </a:t>
            </a:r>
            <a:r>
              <a:rPr lang="en" sz="3200" dirty="0" err="1"/>
              <a:t>nhóm</a:t>
            </a:r>
            <a:r>
              <a:rPr lang="en" sz="3200" dirty="0"/>
              <a:t>, </a:t>
            </a:r>
            <a:r>
              <a:rPr lang="en" sz="3200" dirty="0" err="1"/>
              <a:t>nhóm</a:t>
            </a:r>
            <a:r>
              <a:rPr lang="en" sz="3200" dirty="0"/>
              <a:t> </a:t>
            </a:r>
            <a:r>
              <a:rPr lang="en" sz="3200" dirty="0" err="1"/>
              <a:t>đứng</a:t>
            </a:r>
            <a:r>
              <a:rPr lang="en" sz="3200" dirty="0"/>
              <a:t> </a:t>
            </a:r>
            <a:r>
              <a:rPr lang="en" sz="3200" dirty="0" err="1"/>
              <a:t>đầu</a:t>
            </a:r>
            <a:r>
              <a:rPr lang="en" sz="3200" dirty="0"/>
              <a:t> </a:t>
            </a:r>
            <a:r>
              <a:rPr lang="en" sz="3200" dirty="0" err="1"/>
              <a:t>bảng</a:t>
            </a:r>
            <a:r>
              <a:rPr lang="en" sz="3200" dirty="0"/>
              <a:t> </a:t>
            </a:r>
            <a:r>
              <a:rPr lang="en" sz="3200" dirty="0" err="1"/>
              <a:t>xếp</a:t>
            </a:r>
            <a:r>
              <a:rPr lang="en" sz="3200" dirty="0"/>
              <a:t> </a:t>
            </a:r>
            <a:r>
              <a:rPr lang="en" sz="3200" dirty="0" err="1"/>
              <a:t>hạng</a:t>
            </a:r>
            <a:r>
              <a:rPr lang="en" sz="3200" dirty="0"/>
              <a:t> </a:t>
            </a:r>
            <a:r>
              <a:rPr lang="en" sz="3200" dirty="0" err="1"/>
              <a:t>sẽ</a:t>
            </a:r>
            <a:r>
              <a:rPr lang="en" sz="3200" dirty="0"/>
              <a:t> </a:t>
            </a:r>
            <a:r>
              <a:rPr lang="en" sz="3200" dirty="0" err="1"/>
              <a:t>nhận</a:t>
            </a:r>
            <a:r>
              <a:rPr lang="en" sz="3200" dirty="0"/>
              <a:t> </a:t>
            </a:r>
            <a:r>
              <a:rPr lang="en" sz="3200" dirty="0" err="1"/>
              <a:t>được</a:t>
            </a:r>
            <a:r>
              <a:rPr lang="en" sz="3200" dirty="0"/>
              <a:t> </a:t>
            </a:r>
            <a:r>
              <a:rPr lang="en" sz="3200" dirty="0" err="1"/>
              <a:t>qùa</a:t>
            </a:r>
            <a:r>
              <a:rPr lang="en" sz="3200" dirty="0"/>
              <a:t> </a:t>
            </a:r>
            <a:r>
              <a:rPr lang="en" sz="3200" dirty="0" err="1"/>
              <a:t>từ</a:t>
            </a:r>
            <a:r>
              <a:rPr lang="en" sz="3200" dirty="0"/>
              <a:t> ban </a:t>
            </a:r>
            <a:r>
              <a:rPr lang="en" sz="3200" dirty="0" err="1"/>
              <a:t>tổ</a:t>
            </a:r>
            <a:r>
              <a:rPr lang="en" sz="3200" dirty="0"/>
              <a:t> </a:t>
            </a:r>
            <a:r>
              <a:rPr lang="en" sz="3200" dirty="0" err="1"/>
              <a:t>chức</a:t>
            </a:r>
            <a:endParaRPr lang="en" sz="3200" dirty="0"/>
          </a:p>
          <a:p>
            <a:pPr marL="342900" lvl="0" indent="-342900" rtl="0">
              <a:spcBef>
                <a:spcPts val="0"/>
              </a:spcBef>
              <a:buFontTx/>
              <a:buChar char="-"/>
            </a:pPr>
            <a:r>
              <a:rPr lang="en" sz="3200" dirty="0" err="1"/>
              <a:t>Học</a:t>
            </a:r>
            <a:r>
              <a:rPr lang="en" sz="3200" dirty="0"/>
              <a:t> </a:t>
            </a:r>
            <a:r>
              <a:rPr lang="en" sz="3200" dirty="0" err="1"/>
              <a:t>sinh</a:t>
            </a:r>
            <a:r>
              <a:rPr lang="en" sz="3200" dirty="0"/>
              <a:t> </a:t>
            </a:r>
            <a:r>
              <a:rPr lang="en" sz="3200" dirty="0" err="1"/>
              <a:t>tham</a:t>
            </a:r>
            <a:r>
              <a:rPr lang="en" sz="3200" dirty="0"/>
              <a:t> </a:t>
            </a:r>
            <a:r>
              <a:rPr lang="en" sz="3200" dirty="0" err="1"/>
              <a:t>gia</a:t>
            </a:r>
            <a:r>
              <a:rPr lang="en" sz="3200" dirty="0"/>
              <a:t> </a:t>
            </a:r>
            <a:r>
              <a:rPr lang="en" sz="3200" dirty="0" err="1"/>
              <a:t>bằng</a:t>
            </a:r>
            <a:r>
              <a:rPr lang="en" sz="3200" dirty="0"/>
              <a:t> </a:t>
            </a:r>
            <a:r>
              <a:rPr lang="en" sz="3200" dirty="0" err="1"/>
              <a:t>cách</a:t>
            </a:r>
            <a:r>
              <a:rPr lang="en" sz="3200" dirty="0"/>
              <a:t> </a:t>
            </a:r>
            <a:r>
              <a:rPr lang="en" sz="3200" dirty="0" err="1"/>
              <a:t>quét</a:t>
            </a:r>
            <a:r>
              <a:rPr lang="en" sz="3200" dirty="0"/>
              <a:t> </a:t>
            </a:r>
            <a:r>
              <a:rPr lang="en" sz="3200" dirty="0" err="1"/>
              <a:t>mã</a:t>
            </a:r>
            <a:r>
              <a:rPr lang="en" sz="3200" dirty="0"/>
              <a:t> QR </a:t>
            </a:r>
            <a:r>
              <a:rPr lang="en" sz="3200" dirty="0" err="1"/>
              <a:t>hoặc</a:t>
            </a:r>
            <a:r>
              <a:rPr lang="en" sz="3200" dirty="0"/>
              <a:t> </a:t>
            </a:r>
            <a:r>
              <a:rPr lang="en" sz="3200" dirty="0" err="1"/>
              <a:t>truy</a:t>
            </a:r>
            <a:r>
              <a:rPr lang="en" sz="3200" dirty="0"/>
              <a:t> </a:t>
            </a:r>
            <a:r>
              <a:rPr lang="en" sz="3200" dirty="0" err="1"/>
              <a:t>cập</a:t>
            </a:r>
            <a:r>
              <a:rPr lang="en" sz="3200" dirty="0"/>
              <a:t> </a:t>
            </a:r>
            <a:r>
              <a:rPr lang="en" sz="3200" dirty="0" err="1"/>
              <a:t>vào</a:t>
            </a:r>
            <a:r>
              <a:rPr lang="en" sz="3200" dirty="0"/>
              <a:t> </a:t>
            </a:r>
            <a:r>
              <a:rPr lang="en" sz="3200" dirty="0" err="1"/>
              <a:t>đường</a:t>
            </a:r>
            <a:r>
              <a:rPr lang="en" sz="3200" dirty="0"/>
              <a:t> link</a:t>
            </a:r>
          </a:p>
          <a:p>
            <a:pPr lvl="0" rtl="0">
              <a:spcBef>
                <a:spcPts val="0"/>
              </a:spcBef>
              <a:buNone/>
            </a:pPr>
            <a:r>
              <a:rPr lang="en" sz="3200" dirty="0">
                <a:solidFill>
                  <a:srgbClr val="FF0000"/>
                </a:solidFill>
              </a:rPr>
              <a:t>Link </a:t>
            </a:r>
            <a:r>
              <a:rPr lang="en" sz="3200" dirty="0" err="1">
                <a:solidFill>
                  <a:srgbClr val="FF0000"/>
                </a:solidFill>
              </a:rPr>
              <a:t>tham</a:t>
            </a:r>
            <a:r>
              <a:rPr lang="en" sz="3200" dirty="0">
                <a:solidFill>
                  <a:srgbClr val="FF0000"/>
                </a:solidFill>
              </a:rPr>
              <a:t> </a:t>
            </a:r>
            <a:r>
              <a:rPr lang="en" sz="3200" dirty="0" err="1">
                <a:solidFill>
                  <a:srgbClr val="FF0000"/>
                </a:solidFill>
              </a:rPr>
              <a:t>gia</a:t>
            </a:r>
            <a:r>
              <a:rPr lang="en" sz="3200" dirty="0">
                <a:solidFill>
                  <a:srgbClr val="FF0000"/>
                </a:solidFill>
              </a:rPr>
              <a:t>:</a:t>
            </a:r>
          </a:p>
          <a:p>
            <a:pPr lvl="0" rtl="0">
              <a:spcBef>
                <a:spcPts val="0"/>
              </a:spcBef>
              <a:buNone/>
            </a:pPr>
            <a:r>
              <a:rPr lang="en-US" sz="2800" dirty="0">
                <a:hlinkClick r:id="rId3"/>
              </a:rPr>
              <a:t>https://wordwall.net/play/36402/632/417</a:t>
            </a:r>
            <a:endParaRPr lang="en" sz="2800" dirty="0"/>
          </a:p>
        </p:txBody>
      </p:sp>
      <p:sp>
        <p:nvSpPr>
          <p:cNvPr id="673" name="Shape 673"/>
          <p:cNvSpPr/>
          <p:nvPr/>
        </p:nvSpPr>
        <p:spPr>
          <a:xfrm>
            <a:off x="6353176" y="549025"/>
            <a:ext cx="2428249" cy="3965825"/>
          </a:xfrm>
          <a:prstGeom prst="rect">
            <a:avLst/>
          </a:prstGeom>
          <a:solidFill>
            <a:srgbClr val="F3F3F3"/>
          </a:solidFill>
          <a:ln w="19050" cap="flat" cmpd="sng">
            <a:solidFill>
              <a:srgbClr val="1C4587"/>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000" dirty="0">
                <a:solidFill>
                  <a:srgbClr val="999999"/>
                </a:solidFill>
                <a:latin typeface="Dosis"/>
                <a:ea typeface="Dosis"/>
                <a:cs typeface="Dosis"/>
                <a:sym typeface="Dosis"/>
              </a:rPr>
              <a:t>Place your screenshot here</a:t>
            </a:r>
          </a:p>
        </p:txBody>
      </p:sp>
      <p:sp>
        <p:nvSpPr>
          <p:cNvPr id="674" name="Shape 674"/>
          <p:cNvSpPr txBox="1">
            <a:spLocks noGrp="1"/>
          </p:cNvSpPr>
          <p:nvPr>
            <p:ph type="title"/>
          </p:nvPr>
        </p:nvSpPr>
        <p:spPr>
          <a:xfrm>
            <a:off x="2043325" y="-117875"/>
            <a:ext cx="6140399" cy="857400"/>
          </a:xfrm>
          <a:prstGeom prst="rect">
            <a:avLst/>
          </a:prstGeom>
        </p:spPr>
        <p:txBody>
          <a:bodyPr lIns="91425" tIns="91425" rIns="91425" bIns="91425" anchor="b" anchorCtr="0">
            <a:noAutofit/>
          </a:bodyPr>
          <a:lstStyle/>
          <a:p>
            <a:pPr lvl="0">
              <a:spcBef>
                <a:spcPts val="0"/>
              </a:spcBef>
              <a:buNone/>
            </a:pPr>
            <a:r>
              <a:rPr lang="en" sz="4400" dirty="0"/>
              <a:t>LUẬT CHƠI</a:t>
            </a:r>
          </a:p>
        </p:txBody>
      </p:sp>
      <p:pic>
        <p:nvPicPr>
          <p:cNvPr id="3" name="Picture 2">
            <a:extLst>
              <a:ext uri="{FF2B5EF4-FFF2-40B4-BE49-F238E27FC236}">
                <a16:creationId xmlns:a16="http://schemas.microsoft.com/office/drawing/2014/main" id="{A6E06E2D-B256-9609-A9CE-308743593D63}"/>
              </a:ext>
            </a:extLst>
          </p:cNvPr>
          <p:cNvPicPr>
            <a:picLocks noChangeAspect="1"/>
          </p:cNvPicPr>
          <p:nvPr/>
        </p:nvPicPr>
        <p:blipFill>
          <a:blip r:embed="rId4"/>
          <a:stretch>
            <a:fillRect/>
          </a:stretch>
        </p:blipFill>
        <p:spPr>
          <a:xfrm>
            <a:off x="6412317" y="1074694"/>
            <a:ext cx="2356050" cy="289103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2">
                                            <p:txEl>
                                              <p:pRg st="0" end="0"/>
                                            </p:txEl>
                                          </p:spTgt>
                                        </p:tgtEl>
                                        <p:attrNameLst>
                                          <p:attrName>style.visibility</p:attrName>
                                        </p:attrNameLst>
                                      </p:cBhvr>
                                      <p:to>
                                        <p:strVal val="visible"/>
                                      </p:to>
                                    </p:set>
                                    <p:animEffect transition="in" filter="blinds(horizontal)">
                                      <p:cBhvr>
                                        <p:cTn id="7" dur="500"/>
                                        <p:tgtEl>
                                          <p:spTgt spid="6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2">
                                            <p:txEl>
                                              <p:pRg st="1" end="1"/>
                                            </p:txEl>
                                          </p:spTgt>
                                        </p:tgtEl>
                                        <p:attrNameLst>
                                          <p:attrName>style.visibility</p:attrName>
                                        </p:attrNameLst>
                                      </p:cBhvr>
                                      <p:to>
                                        <p:strVal val="visible"/>
                                      </p:to>
                                    </p:set>
                                    <p:animEffect transition="in" filter="blinds(horizontal)">
                                      <p:cBhvr>
                                        <p:cTn id="12" dur="500"/>
                                        <p:tgtEl>
                                          <p:spTgt spid="6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1"/>
                                        </p:tgtEl>
                                        <p:attrNameLst>
                                          <p:attrName>style.visibility</p:attrName>
                                        </p:attrNameLst>
                                      </p:cBhvr>
                                      <p:to>
                                        <p:strVal val="visible"/>
                                      </p:to>
                                    </p:set>
                                    <p:animEffect transition="in" filter="blinds(horizontal)">
                                      <p:cBhvr>
                                        <p:cTn id="17" dur="500"/>
                                        <p:tgtEl>
                                          <p:spTgt spid="67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73"/>
                                        </p:tgtEl>
                                        <p:attrNameLst>
                                          <p:attrName>style.visibility</p:attrName>
                                        </p:attrNameLst>
                                      </p:cBhvr>
                                      <p:to>
                                        <p:strVal val="visible"/>
                                      </p:to>
                                    </p:set>
                                    <p:animEffect transition="in" filter="blinds(horizontal)">
                                      <p:cBhvr>
                                        <p:cTn id="20" dur="500"/>
                                        <p:tgtEl>
                                          <p:spTgt spid="673"/>
                                        </p:tgtEl>
                                      </p:cBhvr>
                                    </p:animEffect>
                                  </p:childTnLst>
                                </p:cTn>
                              </p:par>
                              <p:par>
                                <p:cTn id="21" presetID="3"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72">
                                            <p:txEl>
                                              <p:pRg st="2" end="2"/>
                                            </p:txEl>
                                          </p:spTgt>
                                        </p:tgtEl>
                                        <p:attrNameLst>
                                          <p:attrName>style.visibility</p:attrName>
                                        </p:attrNameLst>
                                      </p:cBhvr>
                                      <p:to>
                                        <p:strVal val="visible"/>
                                      </p:to>
                                    </p:set>
                                    <p:animEffect transition="in" filter="blinds(horizontal)">
                                      <p:cBhvr>
                                        <p:cTn id="28" dur="500"/>
                                        <p:tgtEl>
                                          <p:spTgt spid="67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72">
                                            <p:txEl>
                                              <p:pRg st="3" end="3"/>
                                            </p:txEl>
                                          </p:spTgt>
                                        </p:tgtEl>
                                        <p:attrNameLst>
                                          <p:attrName>style.visibility</p:attrName>
                                        </p:attrNameLst>
                                      </p:cBhvr>
                                      <p:to>
                                        <p:strVal val="visible"/>
                                      </p:to>
                                    </p:set>
                                    <p:animEffect transition="in" filter="blinds(horizontal)">
                                      <p:cBhvr>
                                        <p:cTn id="33" dur="500"/>
                                        <p:tgtEl>
                                          <p:spTgt spid="6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 grpId="0" animBg="1"/>
      <p:bldP spid="672" grpId="0" uiExpand="1" build="p"/>
      <p:bldP spid="6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ctrTitle" idx="4294967295"/>
          </p:nvPr>
        </p:nvSpPr>
        <p:spPr>
          <a:xfrm>
            <a:off x="980440" y="3157879"/>
            <a:ext cx="7772400" cy="1159799"/>
          </a:xfrm>
          <a:prstGeom prst="rect">
            <a:avLst/>
          </a:prstGeom>
          <a:noFill/>
          <a:ln>
            <a:noFill/>
          </a:ln>
        </p:spPr>
        <p:txBody>
          <a:bodyPr lIns="91425" tIns="91425" rIns="91425" bIns="91425" anchor="b" anchorCtr="0">
            <a:noAutofit/>
          </a:bodyPr>
          <a:lstStyle/>
          <a:p>
            <a:pPr lvl="0" algn="ctr" rtl="0">
              <a:spcBef>
                <a:spcPts val="0"/>
              </a:spcBef>
              <a:buNone/>
            </a:pPr>
            <a:r>
              <a:rPr lang="en" sz="6000" dirty="0"/>
              <a:t>AI NHANH HƠN</a:t>
            </a:r>
          </a:p>
        </p:txBody>
      </p:sp>
      <p:sp>
        <p:nvSpPr>
          <p:cNvPr id="556" name="Shape 556"/>
          <p:cNvSpPr/>
          <p:nvPr/>
        </p:nvSpPr>
        <p:spPr>
          <a:xfrm>
            <a:off x="4572753" y="647123"/>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7" name="Shape 557"/>
          <p:cNvSpPr/>
          <p:nvPr/>
        </p:nvSpPr>
        <p:spPr>
          <a:xfrm rot="1473079">
            <a:off x="3369356" y="1316755"/>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8" name="Shape 558"/>
          <p:cNvSpPr/>
          <p:nvPr/>
        </p:nvSpPr>
        <p:spPr>
          <a:xfrm>
            <a:off x="4316768" y="518957"/>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9" name="Shape 559"/>
          <p:cNvSpPr/>
          <p:nvPr/>
        </p:nvSpPr>
        <p:spPr>
          <a:xfrm rot="2487273">
            <a:off x="4098884" y="2012730"/>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title="Breaktime">
                <a:extLst>
                  <a:ext uri="{FF2B5EF4-FFF2-40B4-BE49-F238E27FC236}">
                    <a16:creationId xmlns:a16="http://schemas.microsoft.com/office/drawing/2014/main" id="{A8EB8132-7410-F25D-7D96-CDE6AB5B715D}"/>
                  </a:ext>
                </a:extLst>
              </p:cNvPr>
              <p:cNvGraphicFramePr>
                <a:graphicFrameLocks noGrp="1"/>
              </p:cNvGraphicFramePr>
              <p:nvPr>
                <p:extLst>
                  <p:ext uri="{D42A27DB-BD31-4B8C-83A1-F6EECF244321}">
                    <p14:modId xmlns:p14="http://schemas.microsoft.com/office/powerpoint/2010/main" val="3287681357"/>
                  </p:ext>
                </p:extLst>
              </p:nvPr>
            </p:nvGraphicFramePr>
            <p:xfrm>
              <a:off x="1174897" y="547337"/>
              <a:ext cx="6794205" cy="257175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7" name="Add-in 6" title="Breaktime">
                <a:extLst>
                  <a:ext uri="{FF2B5EF4-FFF2-40B4-BE49-F238E27FC236}">
                    <a16:creationId xmlns:a16="http://schemas.microsoft.com/office/drawing/2014/main" id="{A8EB8132-7410-F25D-7D96-CDE6AB5B715D}"/>
                  </a:ext>
                </a:extLst>
              </p:cNvPr>
              <p:cNvPicPr>
                <a:picLocks noGrp="1" noRot="1" noChangeAspect="1" noMove="1" noResize="1" noEditPoints="1" noAdjustHandles="1" noChangeArrowheads="1" noChangeShapeType="1"/>
              </p:cNvPicPr>
              <p:nvPr/>
            </p:nvPicPr>
            <p:blipFill>
              <a:blip r:embed="rId4"/>
              <a:stretch>
                <a:fillRect/>
              </a:stretch>
            </p:blipFill>
            <p:spPr>
              <a:xfrm>
                <a:off x="1174897" y="547337"/>
                <a:ext cx="6794205" cy="2571750"/>
              </a:xfrm>
              <a:prstGeom prst="rect">
                <a:avLst/>
              </a:prstGeom>
            </p:spPr>
          </p:pic>
        </mc:Fallback>
      </mc:AlternateContent>
    </p:spTree>
    <p:extLst>
      <p:ext uri="{BB962C8B-B14F-4D97-AF65-F5344CB8AC3E}">
        <p14:creationId xmlns:p14="http://schemas.microsoft.com/office/powerpoint/2010/main" val="425984575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20F9-B019-7111-3AD2-F7C949D12198}"/>
              </a:ext>
            </a:extLst>
          </p:cNvPr>
          <p:cNvSpPr>
            <a:spLocks noGrp="1"/>
          </p:cNvSpPr>
          <p:nvPr>
            <p:ph type="title"/>
          </p:nvPr>
        </p:nvSpPr>
        <p:spPr>
          <a:xfrm>
            <a:off x="747924" y="-198836"/>
            <a:ext cx="6140399" cy="857400"/>
          </a:xfrm>
        </p:spPr>
        <p:txBody>
          <a:bodyPr/>
          <a:lstStyle/>
          <a:p>
            <a:r>
              <a:rPr lang="en-VN" sz="4000" dirty="0"/>
              <a:t>Đáp án trò chơi:</a:t>
            </a:r>
          </a:p>
        </p:txBody>
      </p:sp>
      <p:pic>
        <p:nvPicPr>
          <p:cNvPr id="5" name="Picture 4">
            <a:extLst>
              <a:ext uri="{FF2B5EF4-FFF2-40B4-BE49-F238E27FC236}">
                <a16:creationId xmlns:a16="http://schemas.microsoft.com/office/drawing/2014/main" id="{17EF037F-EB7B-0CDA-ED01-69808B00CF8A}"/>
              </a:ext>
            </a:extLst>
          </p:cNvPr>
          <p:cNvPicPr>
            <a:picLocks noChangeAspect="1"/>
          </p:cNvPicPr>
          <p:nvPr/>
        </p:nvPicPr>
        <p:blipFill>
          <a:blip r:embed="rId2"/>
          <a:stretch>
            <a:fillRect/>
          </a:stretch>
        </p:blipFill>
        <p:spPr>
          <a:xfrm>
            <a:off x="747923" y="567930"/>
            <a:ext cx="7510251" cy="3116024"/>
          </a:xfrm>
          <a:prstGeom prst="rect">
            <a:avLst/>
          </a:prstGeom>
        </p:spPr>
      </p:pic>
      <p:sp>
        <p:nvSpPr>
          <p:cNvPr id="6" name="Title 1">
            <a:extLst>
              <a:ext uri="{FF2B5EF4-FFF2-40B4-BE49-F238E27FC236}">
                <a16:creationId xmlns:a16="http://schemas.microsoft.com/office/drawing/2014/main" id="{B8DAF47D-E8A0-E0CF-D8F5-478C9297B072}"/>
              </a:ext>
            </a:extLst>
          </p:cNvPr>
          <p:cNvSpPr txBox="1">
            <a:spLocks/>
          </p:cNvSpPr>
          <p:nvPr/>
        </p:nvSpPr>
        <p:spPr>
          <a:xfrm>
            <a:off x="658621" y="3523507"/>
            <a:ext cx="6140399" cy="857400"/>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panose="04070505030100020000"/>
              <a:buNone/>
              <a:defRPr sz="1800" b="1" i="0" u="none" strike="noStrike" cap="none">
                <a:solidFill>
                  <a:srgbClr val="3C78D8"/>
                </a:solidFill>
                <a:latin typeface="Sniglet" panose="04070505030100020000"/>
                <a:ea typeface="Sniglet" panose="04070505030100020000"/>
                <a:cs typeface="Sniglet" panose="04070505030100020000"/>
                <a:sym typeface="Sniglet" panose="04070505030100020000"/>
                <a:rtl val="0"/>
              </a:defRPr>
            </a:lvl1pPr>
            <a:lvl2pPr lvl="1">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2pPr>
            <a:lvl3pPr lvl="2">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3pPr>
            <a:lvl4pPr lvl="3">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4pPr>
            <a:lvl5pPr lvl="4">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5pPr>
            <a:lvl6pPr lvl="5">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6pPr>
            <a:lvl7pPr lvl="6">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7pPr>
            <a:lvl8pPr lvl="7">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8pPr>
            <a:lvl9pPr lvl="8">
              <a:spcBef>
                <a:spcPts val="0"/>
              </a:spcBef>
              <a:buClr>
                <a:srgbClr val="3C78D8"/>
              </a:buClr>
              <a:buSzPct val="100000"/>
              <a:buFont typeface="Sniglet" panose="04070505030100020000"/>
              <a:buNone/>
              <a:defRPr sz="1800" b="1">
                <a:solidFill>
                  <a:srgbClr val="3C78D8"/>
                </a:solidFill>
                <a:latin typeface="Sniglet" panose="04070505030100020000"/>
                <a:ea typeface="Sniglet" panose="04070505030100020000"/>
                <a:cs typeface="Sniglet" panose="04070505030100020000"/>
                <a:sym typeface="Sniglet" panose="04070505030100020000"/>
              </a:defRPr>
            </a:lvl9pPr>
          </a:lstStyle>
          <a:p>
            <a:r>
              <a:rPr lang="en-VN" sz="3600" dirty="0"/>
              <a:t>Cùng tìm đội thắng cuộc</a:t>
            </a:r>
          </a:p>
        </p:txBody>
      </p:sp>
      <p:sp>
        <p:nvSpPr>
          <p:cNvPr id="7" name="Text Placeholder 2">
            <a:extLst>
              <a:ext uri="{FF2B5EF4-FFF2-40B4-BE49-F238E27FC236}">
                <a16:creationId xmlns:a16="http://schemas.microsoft.com/office/drawing/2014/main" id="{660D091A-F658-44E7-26A3-FEFC2CC2FD1A}"/>
              </a:ext>
            </a:extLst>
          </p:cNvPr>
          <p:cNvSpPr>
            <a:spLocks noGrp="1"/>
          </p:cNvSpPr>
          <p:nvPr>
            <p:ph type="body" idx="1"/>
          </p:nvPr>
        </p:nvSpPr>
        <p:spPr>
          <a:xfrm>
            <a:off x="658621" y="4295182"/>
            <a:ext cx="5516951" cy="637175"/>
          </a:xfrm>
        </p:spPr>
        <p:txBody>
          <a:bodyPr/>
          <a:lstStyle/>
          <a:p>
            <a:pPr>
              <a:buNone/>
            </a:pPr>
            <a:r>
              <a:rPr lang="en-US" dirty="0">
                <a:hlinkClick r:id="rId3"/>
              </a:rPr>
              <a:t>https://wordwall.net/vi/result/a/28754419</a:t>
            </a:r>
            <a:endParaRPr lang="en-VN" dirty="0"/>
          </a:p>
        </p:txBody>
      </p:sp>
      <p:pic>
        <p:nvPicPr>
          <p:cNvPr id="8" name="Picture 7">
            <a:extLst>
              <a:ext uri="{FF2B5EF4-FFF2-40B4-BE49-F238E27FC236}">
                <a16:creationId xmlns:a16="http://schemas.microsoft.com/office/drawing/2014/main" id="{9203B06D-09E0-B95A-51F6-2AD97508B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2913" y="3756705"/>
            <a:ext cx="792213" cy="1248403"/>
          </a:xfrm>
          <a:prstGeom prst="rect">
            <a:avLst/>
          </a:prstGeom>
        </p:spPr>
      </p:pic>
    </p:spTree>
    <p:extLst>
      <p:ext uri="{BB962C8B-B14F-4D97-AF65-F5344CB8AC3E}">
        <p14:creationId xmlns:p14="http://schemas.microsoft.com/office/powerpoint/2010/main" val="3018299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495300" y="415925"/>
            <a:ext cx="6372225" cy="954107"/>
          </a:xfrm>
          <a:prstGeom prst="rect">
            <a:avLst/>
          </a:prstGeom>
          <a:noFill/>
        </p:spPr>
        <p:txBody>
          <a:bodyPr wrap="square">
            <a:spAutoFit/>
          </a:bodyPr>
          <a:lstStyle/>
          <a:p>
            <a:pPr defTabSz="685800" fontAlgn="base">
              <a:spcBef>
                <a:spcPct val="0"/>
              </a:spcBef>
              <a:spcAft>
                <a:spcPct val="0"/>
              </a:spcAft>
              <a:defRPr/>
            </a:pPr>
            <a:r>
              <a:rPr lang="en-US" sz="2800" b="1" kern="1200" dirty="0" err="1">
                <a:solidFill>
                  <a:srgbClr val="B8E2FF">
                    <a:lumMod val="25000"/>
                  </a:srgbClr>
                </a:solidFill>
                <a:latin typeface="Arial" pitchFamily="34" charset="0"/>
                <a:ea typeface="+mn-ea"/>
                <a:cs typeface="+mn-cs"/>
              </a:rPr>
              <a:t>Tìm</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hiểu</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cách</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vẽ</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hình</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lăng</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trụ</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đứng</a:t>
            </a:r>
            <a:r>
              <a:rPr lang="en-US" sz="2800" b="1" kern="1200" dirty="0">
                <a:solidFill>
                  <a:srgbClr val="B8E2FF">
                    <a:lumMod val="25000"/>
                  </a:srgbClr>
                </a:solidFill>
                <a:latin typeface="Arial" pitchFamily="34" charset="0"/>
                <a:ea typeface="+mn-ea"/>
                <a:cs typeface="+mn-cs"/>
              </a:rPr>
              <a:t> </a:t>
            </a:r>
          </a:p>
          <a:p>
            <a:pPr defTabSz="685800" fontAlgn="base">
              <a:spcBef>
                <a:spcPct val="0"/>
              </a:spcBef>
              <a:spcAft>
                <a:spcPct val="0"/>
              </a:spcAft>
              <a:defRPr/>
            </a:pPr>
            <a:r>
              <a:rPr lang="en-US" sz="2800" b="1" kern="1200" dirty="0" err="1">
                <a:solidFill>
                  <a:srgbClr val="B8E2FF">
                    <a:lumMod val="25000"/>
                  </a:srgbClr>
                </a:solidFill>
                <a:latin typeface="Arial" pitchFamily="34" charset="0"/>
                <a:ea typeface="+mn-ea"/>
                <a:cs typeface="+mn-cs"/>
              </a:rPr>
              <a:t>bằng</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phần</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mềm</a:t>
            </a:r>
            <a:r>
              <a:rPr lang="en-US" sz="2800" b="1" kern="1200" dirty="0">
                <a:solidFill>
                  <a:srgbClr val="B8E2FF">
                    <a:lumMod val="25000"/>
                  </a:srgbClr>
                </a:solidFill>
                <a:latin typeface="Arial" pitchFamily="34" charset="0"/>
                <a:ea typeface="+mn-ea"/>
                <a:cs typeface="+mn-cs"/>
              </a:rPr>
              <a:t> </a:t>
            </a:r>
            <a:r>
              <a:rPr lang="en-US" sz="2800" b="1" kern="1200" dirty="0" err="1">
                <a:solidFill>
                  <a:srgbClr val="B8E2FF">
                    <a:lumMod val="25000"/>
                  </a:srgbClr>
                </a:solidFill>
                <a:latin typeface="Arial" pitchFamily="34" charset="0"/>
                <a:ea typeface="+mn-ea"/>
                <a:cs typeface="+mn-cs"/>
              </a:rPr>
              <a:t>Geogebra</a:t>
            </a:r>
            <a:endParaRPr lang="en-US" sz="2800" b="1" kern="1200" dirty="0">
              <a:solidFill>
                <a:srgbClr val="B8E2FF">
                  <a:lumMod val="25000"/>
                </a:srgbClr>
              </a:solidFill>
              <a:latin typeface="Arial" pitchFamily="34" charset="0"/>
              <a:ea typeface="+mn-ea"/>
              <a:cs typeface="+mn-cs"/>
            </a:endParaRPr>
          </a:p>
        </p:txBody>
      </p:sp>
      <p:sp>
        <p:nvSpPr>
          <p:cNvPr id="2" name="Shape 679">
            <a:extLst>
              <a:ext uri="{FF2B5EF4-FFF2-40B4-BE49-F238E27FC236}">
                <a16:creationId xmlns:a16="http://schemas.microsoft.com/office/drawing/2014/main" id="{5672802A-1A3F-6FB9-200B-F794FB14811E}"/>
              </a:ext>
            </a:extLst>
          </p:cNvPr>
          <p:cNvSpPr/>
          <p:nvPr/>
        </p:nvSpPr>
        <p:spPr>
          <a:xfrm>
            <a:off x="6781208" y="458805"/>
            <a:ext cx="2025257" cy="4038236"/>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19050" cap="flat" cmpd="sng">
            <a:solidFill>
              <a:srgbClr val="1C458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Dosis"/>
              <a:ea typeface="Dosis"/>
              <a:cs typeface="Dosis"/>
              <a:sym typeface="Dosis"/>
            </a:endParaRPr>
          </a:p>
        </p:txBody>
      </p:sp>
      <p:sp>
        <p:nvSpPr>
          <p:cNvPr id="3" name="Shape 680">
            <a:extLst>
              <a:ext uri="{FF2B5EF4-FFF2-40B4-BE49-F238E27FC236}">
                <a16:creationId xmlns:a16="http://schemas.microsoft.com/office/drawing/2014/main" id="{EC4D1152-1533-A0D2-D943-F04BBDA1A3EC}"/>
              </a:ext>
            </a:extLst>
          </p:cNvPr>
          <p:cNvSpPr/>
          <p:nvPr/>
        </p:nvSpPr>
        <p:spPr>
          <a:xfrm>
            <a:off x="6941220" y="1029282"/>
            <a:ext cx="1727590" cy="2895364"/>
          </a:xfrm>
          <a:prstGeom prst="rect">
            <a:avLst/>
          </a:prstGeom>
          <a:solidFill>
            <a:srgbClr val="F3F3F3"/>
          </a:solidFill>
          <a:ln w="19050" cap="flat" cmpd="sng">
            <a:solidFill>
              <a:srgbClr val="1C458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sz="1000" dirty="0">
              <a:solidFill>
                <a:srgbClr val="999999"/>
              </a:solidFill>
              <a:latin typeface="Dosis"/>
              <a:ea typeface="Dosis"/>
              <a:cs typeface="Dosis"/>
              <a:sym typeface="Dosis"/>
            </a:endParaRPr>
          </a:p>
        </p:txBody>
      </p:sp>
      <p:pic>
        <p:nvPicPr>
          <p:cNvPr id="7" name="Picture 6">
            <a:extLst>
              <a:ext uri="{FF2B5EF4-FFF2-40B4-BE49-F238E27FC236}">
                <a16:creationId xmlns:a16="http://schemas.microsoft.com/office/drawing/2014/main" id="{D03A524B-8BCF-8077-ED3A-DB36869FA4A7}"/>
              </a:ext>
            </a:extLst>
          </p:cNvPr>
          <p:cNvPicPr>
            <a:picLocks noChangeAspect="1"/>
          </p:cNvPicPr>
          <p:nvPr/>
        </p:nvPicPr>
        <p:blipFill rotWithShape="1">
          <a:blip r:embed="rId3"/>
          <a:srcRect l="8395" t="1" r="7546" b="23468"/>
          <a:stretch/>
        </p:blipFill>
        <p:spPr>
          <a:xfrm>
            <a:off x="7029150" y="1879986"/>
            <a:ext cx="1495167" cy="1345435"/>
          </a:xfrm>
          <a:prstGeom prst="rect">
            <a:avLst/>
          </a:prstGeom>
        </p:spPr>
      </p:pic>
      <p:sp>
        <p:nvSpPr>
          <p:cNvPr id="9" name="TextBox 8">
            <a:extLst>
              <a:ext uri="{FF2B5EF4-FFF2-40B4-BE49-F238E27FC236}">
                <a16:creationId xmlns:a16="http://schemas.microsoft.com/office/drawing/2014/main" id="{5B76184D-53F8-CE11-5277-5EF23B49B317}"/>
              </a:ext>
            </a:extLst>
          </p:cNvPr>
          <p:cNvSpPr txBox="1"/>
          <p:nvPr/>
        </p:nvSpPr>
        <p:spPr>
          <a:xfrm>
            <a:off x="1171808" y="4201069"/>
            <a:ext cx="4608954" cy="369332"/>
          </a:xfrm>
          <a:prstGeom prst="rect">
            <a:avLst/>
          </a:prstGeom>
          <a:noFill/>
        </p:spPr>
        <p:txBody>
          <a:bodyPr wrap="none" rtlCol="0">
            <a:spAutoFit/>
          </a:bodyPr>
          <a:lstStyle/>
          <a:p>
            <a:r>
              <a:rPr lang="en-US" sz="1800" dirty="0">
                <a:hlinkClick r:id="rId4"/>
              </a:rPr>
              <a:t>https://www.geogebra.org/classic/kncpyhse</a:t>
            </a:r>
            <a:endParaRPr lang="en-VN" sz="1800" dirty="0"/>
          </a:p>
        </p:txBody>
      </p:sp>
      <p:pic>
        <p:nvPicPr>
          <p:cNvPr id="14" name="Picture 13">
            <a:extLst>
              <a:ext uri="{FF2B5EF4-FFF2-40B4-BE49-F238E27FC236}">
                <a16:creationId xmlns:a16="http://schemas.microsoft.com/office/drawing/2014/main" id="{999786C0-4E7C-930E-ED6F-41FA87C376A1}"/>
              </a:ext>
            </a:extLst>
          </p:cNvPr>
          <p:cNvPicPr>
            <a:picLocks noChangeAspect="1"/>
          </p:cNvPicPr>
          <p:nvPr/>
        </p:nvPicPr>
        <p:blipFill>
          <a:blip r:embed="rId5"/>
          <a:stretch>
            <a:fillRect/>
          </a:stretch>
        </p:blipFill>
        <p:spPr>
          <a:xfrm>
            <a:off x="3819843" y="1369617"/>
            <a:ext cx="2950222" cy="2606284"/>
          </a:xfrm>
          <a:prstGeom prst="rect">
            <a:avLst/>
          </a:prstGeom>
        </p:spPr>
      </p:pic>
      <p:pic>
        <p:nvPicPr>
          <p:cNvPr id="18" name="Picture 17">
            <a:extLst>
              <a:ext uri="{FF2B5EF4-FFF2-40B4-BE49-F238E27FC236}">
                <a16:creationId xmlns:a16="http://schemas.microsoft.com/office/drawing/2014/main" id="{84490D8A-2965-C481-023E-093FC3AAD81F}"/>
              </a:ext>
            </a:extLst>
          </p:cNvPr>
          <p:cNvPicPr>
            <a:picLocks noChangeAspect="1"/>
          </p:cNvPicPr>
          <p:nvPr/>
        </p:nvPicPr>
        <p:blipFill rotWithShape="1">
          <a:blip r:embed="rId6"/>
          <a:srcRect l="11355"/>
          <a:stretch/>
        </p:blipFill>
        <p:spPr>
          <a:xfrm>
            <a:off x="734454" y="1352475"/>
            <a:ext cx="2950222" cy="26809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0"/>
          <p:cNvSpPr txBox="1">
            <a:spLocks noChangeArrowheads="1"/>
          </p:cNvSpPr>
          <p:nvPr/>
        </p:nvSpPr>
        <p:spPr bwMode="auto">
          <a:xfrm>
            <a:off x="440198" y="1410758"/>
            <a:ext cx="7917615" cy="1461939"/>
          </a:xfrm>
          <a:prstGeom prst="rect">
            <a:avLst/>
          </a:prstGeom>
          <a:noFill/>
          <a:ln>
            <a:noFill/>
          </a:ln>
          <a:effectLst/>
          <a:extLst>
            <a:ext uri="{909E8E84-426E-40DD-AFC4-6F175D3DCCD1}">
              <a14:hiddenFill xmlns:a14="http://schemas.microsoft.com/office/drawing/2010/main">
                <a:solidFill>
                  <a:schemeClr val="bg1">
                    <a:alpha val="58823"/>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sz="200" b="1" dirty="0">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mj-lt"/>
            </a:endParaRPr>
          </a:p>
          <a:p>
            <a:pPr algn="ctr" eaLnBrk="1" hangingPunct="1">
              <a:defRPr/>
            </a:pPr>
            <a:r>
              <a:rPr lang="en-US" sz="2800" b="1" dirty="0" err="1">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mj-lt"/>
              </a:rPr>
              <a:t>Bài</a:t>
            </a:r>
            <a:r>
              <a:rPr lang="en-US" sz="2800" b="1" dirty="0">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mj-lt"/>
              </a:rPr>
              <a:t> 4: DIỆN TÍCH XUNG QUANH VÀ THỂ TÍCH </a:t>
            </a:r>
          </a:p>
          <a:p>
            <a:pPr algn="ctr" eaLnBrk="1" hangingPunct="1">
              <a:defRPr/>
            </a:pPr>
            <a:r>
              <a:rPr lang="en-US" sz="2800" b="1" dirty="0">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mj-lt"/>
              </a:rPr>
              <a:t>CỦA HÌNH LĂNG TRỤ ĐỨNG TAM GIÁC, </a:t>
            </a:r>
          </a:p>
          <a:p>
            <a:pPr algn="ctr" eaLnBrk="1" hangingPunct="1">
              <a:defRPr/>
            </a:pPr>
            <a:r>
              <a:rPr lang="en-US" sz="2800" b="1" dirty="0">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mj-lt"/>
              </a:rPr>
              <a:t>LĂNG TRỤ ĐỨNG TỨ GIÁC (</a:t>
            </a:r>
            <a:r>
              <a:rPr lang="en-US" sz="2800" b="1" dirty="0" err="1">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mj-lt"/>
              </a:rPr>
              <a:t>Tiết</a:t>
            </a:r>
            <a:r>
              <a:rPr lang="en-US" sz="2800" b="1" dirty="0">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mj-lt"/>
              </a:rPr>
              <a:t> 1)</a:t>
            </a:r>
          </a:p>
          <a:p>
            <a:pPr algn="ctr" eaLnBrk="1" hangingPunct="1">
              <a:spcBef>
                <a:spcPct val="50000"/>
              </a:spcBef>
              <a:defRPr/>
            </a:pPr>
            <a:endParaRPr lang="en-US" sz="200" b="1" dirty="0">
              <a:gradFill flip="none" rotWithShape="1">
                <a:gsLst>
                  <a:gs pos="20000">
                    <a:schemeClr val="accent1">
                      <a:shade val="30000"/>
                      <a:satMod val="115000"/>
                      <a:lumMod val="95000"/>
                    </a:schemeClr>
                  </a:gs>
                  <a:gs pos="50000">
                    <a:schemeClr val="accent1">
                      <a:shade val="67500"/>
                      <a:satMod val="115000"/>
                    </a:schemeClr>
                  </a:gs>
                  <a:gs pos="69000">
                    <a:schemeClr val="accent1">
                      <a:shade val="100000"/>
                      <a:satMod val="115000"/>
                    </a:schemeClr>
                  </a:gs>
                </a:gsLst>
                <a:lin ang="16200000" scaled="1"/>
                <a:tileRect/>
              </a:gradFill>
              <a:effectLst>
                <a:outerShdw blurRad="50800" dist="38100" dir="18900000" algn="bl" rotWithShape="0">
                  <a:prstClr val="black">
                    <a:alpha val="40000"/>
                  </a:prstClr>
                </a:outerShdw>
              </a:effectLst>
              <a:latin typeface="+mj-lt"/>
            </a:endParaRPr>
          </a:p>
        </p:txBody>
      </p:sp>
      <p:cxnSp>
        <p:nvCxnSpPr>
          <p:cNvPr id="8" name="Đường kết nối Thẳng 7"/>
          <p:cNvCxnSpPr/>
          <p:nvPr/>
        </p:nvCxnSpPr>
        <p:spPr>
          <a:xfrm>
            <a:off x="3464719" y="3490913"/>
            <a:ext cx="2176463" cy="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Đường kết nối Thẳng 8"/>
          <p:cNvCxnSpPr/>
          <p:nvPr/>
        </p:nvCxnSpPr>
        <p:spPr>
          <a:xfrm>
            <a:off x="3464719" y="3895725"/>
            <a:ext cx="2176463" cy="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Đường kết nối Thẳng 9"/>
          <p:cNvCxnSpPr/>
          <p:nvPr/>
        </p:nvCxnSpPr>
        <p:spPr>
          <a:xfrm>
            <a:off x="3464719" y="4300538"/>
            <a:ext cx="2176463" cy="0"/>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Hộp_Văn_Bản 3"/>
          <p:cNvSpPr txBox="1"/>
          <p:nvPr/>
        </p:nvSpPr>
        <p:spPr>
          <a:xfrm>
            <a:off x="3479007" y="3099198"/>
            <a:ext cx="5219699" cy="461665"/>
          </a:xfrm>
          <a:prstGeom prst="rect">
            <a:avLst/>
          </a:prstGeom>
          <a:noFill/>
        </p:spPr>
        <p:txBody>
          <a:bodyPr wrap="none">
            <a:spAutoFit/>
          </a:bodyPr>
          <a:lstStyle/>
          <a:p>
            <a:pPr>
              <a:defRPr/>
            </a:pPr>
            <a:r>
              <a:rPr lang="en-US" sz="2400" b="1" dirty="0" err="1">
                <a:solidFill>
                  <a:schemeClr val="accent6"/>
                </a:solidFill>
              </a:rPr>
              <a:t>Trường</a:t>
            </a:r>
            <a:r>
              <a:rPr lang="en-US" sz="2400" b="1" dirty="0">
                <a:solidFill>
                  <a:schemeClr val="accent6"/>
                </a:solidFill>
              </a:rPr>
              <a:t>: THCS </a:t>
            </a:r>
            <a:r>
              <a:rPr lang="en-US" sz="2400" b="1" dirty="0" err="1">
                <a:solidFill>
                  <a:schemeClr val="accent6"/>
                </a:solidFill>
              </a:rPr>
              <a:t>Nguyễn</a:t>
            </a:r>
            <a:r>
              <a:rPr lang="en-US" sz="2400" b="1" dirty="0">
                <a:solidFill>
                  <a:schemeClr val="accent6"/>
                </a:solidFill>
              </a:rPr>
              <a:t> </a:t>
            </a:r>
            <a:r>
              <a:rPr lang="en-US" sz="2400" b="1" dirty="0" err="1">
                <a:solidFill>
                  <a:schemeClr val="accent6"/>
                </a:solidFill>
              </a:rPr>
              <a:t>Thị</a:t>
            </a:r>
            <a:r>
              <a:rPr lang="en-US" sz="2400" b="1" dirty="0">
                <a:solidFill>
                  <a:schemeClr val="accent6"/>
                </a:solidFill>
              </a:rPr>
              <a:t> </a:t>
            </a:r>
            <a:r>
              <a:rPr lang="en-US" sz="2400" b="1" dirty="0" err="1">
                <a:solidFill>
                  <a:schemeClr val="accent6"/>
                </a:solidFill>
              </a:rPr>
              <a:t>Hương</a:t>
            </a:r>
            <a:endParaRPr lang="en-US" sz="2400" b="1" dirty="0">
              <a:solidFill>
                <a:schemeClr val="accent6"/>
              </a:solidFill>
            </a:endParaRPr>
          </a:p>
        </p:txBody>
      </p:sp>
      <p:sp>
        <p:nvSpPr>
          <p:cNvPr id="12" name="Hộp_Văn_Bản 11"/>
          <p:cNvSpPr txBox="1"/>
          <p:nvPr/>
        </p:nvSpPr>
        <p:spPr>
          <a:xfrm>
            <a:off x="3479006" y="3887392"/>
            <a:ext cx="2882520" cy="461665"/>
          </a:xfrm>
          <a:prstGeom prst="rect">
            <a:avLst/>
          </a:prstGeom>
          <a:noFill/>
        </p:spPr>
        <p:txBody>
          <a:bodyPr wrap="none">
            <a:spAutoFit/>
          </a:bodyPr>
          <a:lstStyle/>
          <a:p>
            <a:pPr>
              <a:defRPr/>
            </a:pPr>
            <a:r>
              <a:rPr lang="en-US" sz="2400" b="1" dirty="0">
                <a:solidFill>
                  <a:srgbClr val="00B050"/>
                </a:solidFill>
              </a:rPr>
              <a:t>GV: </a:t>
            </a:r>
            <a:r>
              <a:rPr lang="en-US" sz="2400" b="1" dirty="0" err="1">
                <a:solidFill>
                  <a:srgbClr val="00B050"/>
                </a:solidFill>
              </a:rPr>
              <a:t>Hồ</a:t>
            </a:r>
            <a:r>
              <a:rPr lang="en-US" sz="2400" b="1" dirty="0">
                <a:solidFill>
                  <a:srgbClr val="00B050"/>
                </a:solidFill>
              </a:rPr>
              <a:t> </a:t>
            </a:r>
            <a:r>
              <a:rPr lang="en-US" sz="2400" b="1" dirty="0" err="1">
                <a:solidFill>
                  <a:srgbClr val="00B050"/>
                </a:solidFill>
              </a:rPr>
              <a:t>Thị</a:t>
            </a:r>
            <a:r>
              <a:rPr lang="en-US" sz="2400" b="1" dirty="0">
                <a:solidFill>
                  <a:srgbClr val="00B050"/>
                </a:solidFill>
              </a:rPr>
              <a:t> </a:t>
            </a:r>
            <a:r>
              <a:rPr lang="en-US" sz="2400" b="1" dirty="0" err="1">
                <a:solidFill>
                  <a:srgbClr val="00B050"/>
                </a:solidFill>
              </a:rPr>
              <a:t>Huyền</a:t>
            </a:r>
            <a:r>
              <a:rPr lang="en-US" sz="2400" b="1" dirty="0">
                <a:solidFill>
                  <a:srgbClr val="00B050"/>
                </a:solidFill>
              </a:rPr>
              <a:t> </a:t>
            </a:r>
          </a:p>
        </p:txBody>
      </p:sp>
      <p:sp>
        <p:nvSpPr>
          <p:cNvPr id="13" name="Hộp_Văn_Bản 12"/>
          <p:cNvSpPr txBox="1"/>
          <p:nvPr/>
        </p:nvSpPr>
        <p:spPr>
          <a:xfrm>
            <a:off x="3479006" y="3518298"/>
            <a:ext cx="1532792" cy="461665"/>
          </a:xfrm>
          <a:prstGeom prst="rect">
            <a:avLst/>
          </a:prstGeom>
          <a:noFill/>
        </p:spPr>
        <p:txBody>
          <a:bodyPr wrap="none">
            <a:spAutoFit/>
          </a:bodyPr>
          <a:lstStyle/>
          <a:p>
            <a:pPr>
              <a:defRPr/>
            </a:pPr>
            <a:r>
              <a:rPr lang="en-US" sz="2400" b="1" dirty="0" err="1">
                <a:solidFill>
                  <a:schemeClr val="accent2"/>
                </a:solidFill>
              </a:rPr>
              <a:t>Lớp</a:t>
            </a:r>
            <a:r>
              <a:rPr lang="en-US" sz="2400" b="1" dirty="0">
                <a:solidFill>
                  <a:schemeClr val="accent2"/>
                </a:solidFill>
              </a:rPr>
              <a:t>: 7A2</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3286809" y="124511"/>
            <a:ext cx="2492991" cy="646331"/>
          </a:xfrm>
          <a:prstGeom prst="rect">
            <a:avLst/>
          </a:prstGeom>
          <a:noFill/>
          <a:ln w="9525">
            <a:noFill/>
            <a:miter lim="800000"/>
            <a:headEnd/>
            <a:tailEnd/>
          </a:ln>
        </p:spPr>
        <p:txBody>
          <a:bodyPr wrap="none" anchor="ctr">
            <a:spAutoFit/>
          </a:bodyPr>
          <a:lstStyle/>
          <a:p>
            <a:pPr algn="ctr"/>
            <a:r>
              <a:rPr lang="en-US" sz="3600" b="1" dirty="0">
                <a:solidFill>
                  <a:schemeClr val="accent6"/>
                </a:solidFill>
                <a:latin typeface="Arial" charset="0"/>
                <a:ea typeface="Verdana" pitchFamily="34" charset="0"/>
              </a:rPr>
              <a:t>NỘI DUNG</a:t>
            </a:r>
          </a:p>
        </p:txBody>
      </p:sp>
      <p:grpSp>
        <p:nvGrpSpPr>
          <p:cNvPr id="6147" name="Group 12"/>
          <p:cNvGrpSpPr>
            <a:grpSpLocks/>
          </p:cNvGrpSpPr>
          <p:nvPr/>
        </p:nvGrpSpPr>
        <p:grpSpPr bwMode="auto">
          <a:xfrm>
            <a:off x="790575" y="744562"/>
            <a:ext cx="7562849" cy="4149263"/>
            <a:chOff x="1365362" y="1190172"/>
            <a:chExt cx="7325385" cy="5366751"/>
          </a:xfrm>
        </p:grpSpPr>
        <p:grpSp>
          <p:nvGrpSpPr>
            <p:cNvPr id="6157" name="Group 10"/>
            <p:cNvGrpSpPr>
              <a:grpSpLocks/>
            </p:cNvGrpSpPr>
            <p:nvPr/>
          </p:nvGrpSpPr>
          <p:grpSpPr bwMode="auto">
            <a:xfrm>
              <a:off x="1365362" y="1190172"/>
              <a:ext cx="6358266" cy="1748660"/>
              <a:chOff x="1728357" y="1304449"/>
              <a:chExt cx="5519812" cy="1518067"/>
            </a:xfrm>
          </p:grpSpPr>
          <p:grpSp>
            <p:nvGrpSpPr>
              <p:cNvPr id="6176" name="Group 7"/>
              <p:cNvGrpSpPr>
                <a:grpSpLocks/>
              </p:cNvGrpSpPr>
              <p:nvPr/>
            </p:nvGrpSpPr>
            <p:grpSpPr bwMode="auto">
              <a:xfrm>
                <a:off x="1803761" y="1340922"/>
                <a:ext cx="5444408" cy="1481594"/>
                <a:chOff x="1803761" y="1340922"/>
                <a:chExt cx="5444408" cy="1481594"/>
              </a:xfrm>
            </p:grpSpPr>
            <p:pic>
              <p:nvPicPr>
                <p:cNvPr id="6181"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39" name="Rectangle 38"/>
                <p:cNvSpPr/>
                <p:nvPr/>
              </p:nvSpPr>
              <p:spPr>
                <a:xfrm>
                  <a:off x="2286492" y="1340922"/>
                  <a:ext cx="4961677" cy="1363998"/>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 name="Rectangle 1"/>
                <p:cNvSpPr/>
                <p:nvPr/>
              </p:nvSpPr>
              <p:spPr>
                <a:xfrm>
                  <a:off x="2392606" y="1497040"/>
                  <a:ext cx="4813735" cy="1093472"/>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grpSp>
            <p:nvGrpSpPr>
              <p:cNvPr id="6177" name="Group 6"/>
              <p:cNvGrpSpPr>
                <a:grpSpLocks/>
              </p:cNvGrpSpPr>
              <p:nvPr/>
            </p:nvGrpSpPr>
            <p:grpSpPr bwMode="auto">
              <a:xfrm>
                <a:off x="1728357" y="1304449"/>
                <a:ext cx="2001385" cy="1320641"/>
                <a:chOff x="1728357" y="1304449"/>
                <a:chExt cx="2001385" cy="1320641"/>
              </a:xfrm>
            </p:grpSpPr>
            <p:sp>
              <p:nvSpPr>
                <p:cNvPr id="6" name="Right Triangle 5"/>
                <p:cNvSpPr/>
                <p:nvPr/>
              </p:nvSpPr>
              <p:spPr>
                <a:xfrm flipH="1">
                  <a:off x="2114228" y="2473345"/>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42" name="Right Triangle 41"/>
                <p:cNvSpPr/>
                <p:nvPr/>
              </p:nvSpPr>
              <p:spPr>
                <a:xfrm flipH="1">
                  <a:off x="3449616" y="1304449"/>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3" name="Trapezoid 2"/>
                <p:cNvSpPr/>
                <p:nvPr/>
              </p:nvSpPr>
              <p:spPr>
                <a:xfrm rot="19191503">
                  <a:off x="1728357" y="1570484"/>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grpSp>
        <p:grpSp>
          <p:nvGrpSpPr>
            <p:cNvPr id="6158" name="Group 46"/>
            <p:cNvGrpSpPr>
              <a:grpSpLocks/>
            </p:cNvGrpSpPr>
            <p:nvPr/>
          </p:nvGrpSpPr>
          <p:grpSpPr bwMode="auto">
            <a:xfrm>
              <a:off x="1365362" y="2991212"/>
              <a:ext cx="7325385" cy="1761771"/>
              <a:chOff x="1728357" y="1293067"/>
              <a:chExt cx="6359398" cy="1529449"/>
            </a:xfrm>
          </p:grpSpPr>
          <p:grpSp>
            <p:nvGrpSpPr>
              <p:cNvPr id="6168" name="Group 49"/>
              <p:cNvGrpSpPr>
                <a:grpSpLocks/>
              </p:cNvGrpSpPr>
              <p:nvPr/>
            </p:nvGrpSpPr>
            <p:grpSpPr bwMode="auto">
              <a:xfrm>
                <a:off x="1803761" y="1293067"/>
                <a:ext cx="6283994" cy="1529449"/>
                <a:chOff x="1803761" y="1293067"/>
                <a:chExt cx="6283994" cy="1529449"/>
              </a:xfrm>
            </p:grpSpPr>
            <p:pic>
              <p:nvPicPr>
                <p:cNvPr id="6173"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62" name="Rectangle 61"/>
                <p:cNvSpPr/>
                <p:nvPr/>
              </p:nvSpPr>
              <p:spPr>
                <a:xfrm>
                  <a:off x="2286491" y="1293067"/>
                  <a:ext cx="5801264" cy="1412463"/>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63" name="Rectangle 62"/>
                <p:cNvSpPr/>
                <p:nvPr/>
              </p:nvSpPr>
              <p:spPr>
                <a:xfrm>
                  <a:off x="2392606" y="1420329"/>
                  <a:ext cx="5523519" cy="1170791"/>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grpSp>
            <p:nvGrpSpPr>
              <p:cNvPr id="6169" name="Group 50"/>
              <p:cNvGrpSpPr>
                <a:grpSpLocks/>
              </p:cNvGrpSpPr>
              <p:nvPr/>
            </p:nvGrpSpPr>
            <p:grpSpPr bwMode="auto">
              <a:xfrm>
                <a:off x="1728357" y="1304449"/>
                <a:ext cx="2001385" cy="1320641"/>
                <a:chOff x="1728357" y="1304449"/>
                <a:chExt cx="2001385" cy="1320641"/>
              </a:xfrm>
            </p:grpSpPr>
            <p:sp>
              <p:nvSpPr>
                <p:cNvPr id="52" name="Right Triangle 51"/>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53" name="Right Triangle 52"/>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54"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grpSp>
        <p:grpSp>
          <p:nvGrpSpPr>
            <p:cNvPr id="6159" name="Group 63"/>
            <p:cNvGrpSpPr>
              <a:grpSpLocks/>
            </p:cNvGrpSpPr>
            <p:nvPr/>
          </p:nvGrpSpPr>
          <p:grpSpPr bwMode="auto">
            <a:xfrm>
              <a:off x="1365362" y="4808263"/>
              <a:ext cx="6358266" cy="1748660"/>
              <a:chOff x="1728357" y="1304449"/>
              <a:chExt cx="5519812" cy="1518067"/>
            </a:xfrm>
          </p:grpSpPr>
          <p:grpSp>
            <p:nvGrpSpPr>
              <p:cNvPr id="6160" name="Group 67"/>
              <p:cNvGrpSpPr>
                <a:grpSpLocks/>
              </p:cNvGrpSpPr>
              <p:nvPr/>
            </p:nvGrpSpPr>
            <p:grpSpPr bwMode="auto">
              <a:xfrm>
                <a:off x="1803761" y="1417560"/>
                <a:ext cx="5444408" cy="1404956"/>
                <a:chOff x="1803761" y="1417560"/>
                <a:chExt cx="5444408" cy="1404956"/>
              </a:xfrm>
            </p:grpSpPr>
            <p:pic>
              <p:nvPicPr>
                <p:cNvPr id="6165"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86" name="Rectangle 85"/>
                <p:cNvSpPr/>
                <p:nvPr/>
              </p:nvSpPr>
              <p:spPr>
                <a:xfrm>
                  <a:off x="2286492" y="1417560"/>
                  <a:ext cx="4961677" cy="1287791"/>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87" name="Rectangle 86"/>
                <p:cNvSpPr/>
                <p:nvPr/>
              </p:nvSpPr>
              <p:spPr>
                <a:xfrm>
                  <a:off x="2361241" y="1512553"/>
                  <a:ext cx="4824295" cy="1136810"/>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grpSp>
            <p:nvGrpSpPr>
              <p:cNvPr id="6161" name="Group 68"/>
              <p:cNvGrpSpPr>
                <a:grpSpLocks/>
              </p:cNvGrpSpPr>
              <p:nvPr/>
            </p:nvGrpSpPr>
            <p:grpSpPr bwMode="auto">
              <a:xfrm>
                <a:off x="1728357" y="1304449"/>
                <a:ext cx="2001385" cy="1320641"/>
                <a:chOff x="1728357" y="1304449"/>
                <a:chExt cx="2001385" cy="1320641"/>
              </a:xfrm>
            </p:grpSpPr>
            <p:sp>
              <p:nvSpPr>
                <p:cNvPr id="74" name="Right Triangle 73"/>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79" name="Right Triangle 78"/>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82" name="Trapezoid 2"/>
                <p:cNvSpPr/>
                <p:nvPr/>
              </p:nvSpPr>
              <p:spPr>
                <a:xfrm rot="19191503">
                  <a:off x="1728357" y="1570914"/>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grpSp>
      </p:grpSp>
      <p:sp>
        <p:nvSpPr>
          <p:cNvPr id="88" name="5-Point Star 87"/>
          <p:cNvSpPr/>
          <p:nvPr/>
        </p:nvSpPr>
        <p:spPr bwMode="auto">
          <a:xfrm>
            <a:off x="6664190" y="2178756"/>
            <a:ext cx="580171" cy="439479"/>
          </a:xfrm>
          <a:prstGeom prst="star5">
            <a:avLst>
              <a:gd name="adj" fmla="val 26056"/>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nvGrpSpPr>
          <p:cNvPr id="89" name="Group 88"/>
          <p:cNvGrpSpPr/>
          <p:nvPr/>
        </p:nvGrpSpPr>
        <p:grpSpPr>
          <a:xfrm>
            <a:off x="5724454" y="4104201"/>
            <a:ext cx="637256" cy="351967"/>
            <a:chOff x="5210175" y="2278856"/>
            <a:chExt cx="235744" cy="173831"/>
          </a:xfrm>
          <a:solidFill>
            <a:schemeClr val="tx2"/>
          </a:solidFill>
        </p:grpSpPr>
        <p:sp>
          <p:nvSpPr>
            <p:cNvPr id="90" name="Frame 89"/>
            <p:cNvSpPr/>
            <p:nvPr/>
          </p:nvSpPr>
          <p:spPr>
            <a:xfrm>
              <a:off x="5226244" y="2278856"/>
              <a:ext cx="163128" cy="159546"/>
            </a:xfrm>
            <a:prstGeom prst="frame">
              <a:avLst>
                <a:gd name="adj1" fmla="val 5556"/>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chemeClr val="tx1"/>
                </a:solidFill>
              </a:endParaRPr>
            </a:p>
          </p:txBody>
        </p:sp>
        <p:sp>
          <p:nvSpPr>
            <p:cNvPr id="91" name="Freeform 90"/>
            <p:cNvSpPr/>
            <p:nvPr/>
          </p:nvSpPr>
          <p:spPr>
            <a:xfrm>
              <a:off x="5210175" y="2297000"/>
              <a:ext cx="235744" cy="155687"/>
            </a:xfrm>
            <a:custGeom>
              <a:avLst/>
              <a:gdLst>
                <a:gd name="connsiteX0" fmla="*/ 66675 w 235744"/>
                <a:gd name="connsiteY0" fmla="*/ 78582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78582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4" h="155687">
                  <a:moveTo>
                    <a:pt x="66675" y="86631"/>
                  </a:moveTo>
                  <a:cubicBezTo>
                    <a:pt x="49212" y="67581"/>
                    <a:pt x="34131" y="53293"/>
                    <a:pt x="0" y="50912"/>
                  </a:cubicBezTo>
                  <a:cubicBezTo>
                    <a:pt x="34132" y="78693"/>
                    <a:pt x="65881" y="113618"/>
                    <a:pt x="80963" y="155687"/>
                  </a:cubicBezTo>
                  <a:cubicBezTo>
                    <a:pt x="108745" y="94568"/>
                    <a:pt x="141287" y="31068"/>
                    <a:pt x="235744" y="905"/>
                  </a:cubicBezTo>
                  <a:cubicBezTo>
                    <a:pt x="157957" y="-6239"/>
                    <a:pt x="103981" y="29481"/>
                    <a:pt x="66675" y="86631"/>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grpSp>
        <p:nvGrpSpPr>
          <p:cNvPr id="92" name="Group 91"/>
          <p:cNvGrpSpPr/>
          <p:nvPr/>
        </p:nvGrpSpPr>
        <p:grpSpPr>
          <a:xfrm>
            <a:off x="5679785" y="1064153"/>
            <a:ext cx="659462" cy="555448"/>
            <a:chOff x="4290008" y="4767262"/>
            <a:chExt cx="902113" cy="1014412"/>
          </a:xfrm>
          <a:solidFill>
            <a:schemeClr val="accent3"/>
          </a:solidFill>
        </p:grpSpPr>
        <p:sp>
          <p:nvSpPr>
            <p:cNvPr id="93" name="Freeform 92"/>
            <p:cNvSpPr/>
            <p:nvPr/>
          </p:nvSpPr>
          <p:spPr>
            <a:xfrm>
              <a:off x="4444110" y="4922044"/>
              <a:ext cx="602358" cy="590550"/>
            </a:xfrm>
            <a:custGeom>
              <a:avLst/>
              <a:gdLst>
                <a:gd name="connsiteX0" fmla="*/ 107157 w 564357"/>
                <a:gd name="connsiteY0" fmla="*/ 600075 h 600075"/>
                <a:gd name="connsiteX1" fmla="*/ 107157 w 564357"/>
                <a:gd name="connsiteY1" fmla="*/ 531019 h 600075"/>
                <a:gd name="connsiteX2" fmla="*/ 0 w 564357"/>
                <a:gd name="connsiteY2" fmla="*/ 173831 h 600075"/>
                <a:gd name="connsiteX3" fmla="*/ 283369 w 564357"/>
                <a:gd name="connsiteY3" fmla="*/ 0 h 600075"/>
                <a:gd name="connsiteX4" fmla="*/ 526257 w 564357"/>
                <a:gd name="connsiteY4" fmla="*/ 138112 h 600075"/>
                <a:gd name="connsiteX5" fmla="*/ 564357 w 564357"/>
                <a:gd name="connsiteY5" fmla="*/ 407194 h 600075"/>
                <a:gd name="connsiteX6" fmla="*/ 445294 w 564357"/>
                <a:gd name="connsiteY6" fmla="*/ 557212 h 600075"/>
                <a:gd name="connsiteX7" fmla="*/ 445294 w 564357"/>
                <a:gd name="connsiteY7" fmla="*/ 588169 h 600075"/>
                <a:gd name="connsiteX8" fmla="*/ 342900 w 564357"/>
                <a:gd name="connsiteY8" fmla="*/ 588169 h 600075"/>
                <a:gd name="connsiteX9" fmla="*/ 342900 w 564357"/>
                <a:gd name="connsiteY9" fmla="*/ 481012 h 600075"/>
                <a:gd name="connsiteX10" fmla="*/ 476250 w 564357"/>
                <a:gd name="connsiteY10" fmla="*/ 307181 h 600075"/>
                <a:gd name="connsiteX11" fmla="*/ 285750 w 564357"/>
                <a:gd name="connsiteY11" fmla="*/ 119062 h 600075"/>
                <a:gd name="connsiteX12" fmla="*/ 92869 w 564357"/>
                <a:gd name="connsiteY12" fmla="*/ 316706 h 600075"/>
                <a:gd name="connsiteX13" fmla="*/ 207169 w 564357"/>
                <a:gd name="connsiteY13" fmla="*/ 485775 h 600075"/>
                <a:gd name="connsiteX14" fmla="*/ 207169 w 564357"/>
                <a:gd name="connsiteY14" fmla="*/ 592931 h 600075"/>
                <a:gd name="connsiteX15" fmla="*/ 107157 w 564357"/>
                <a:gd name="connsiteY15" fmla="*/ 600075 h 600075"/>
                <a:gd name="connsiteX0" fmla="*/ 109538 w 564357"/>
                <a:gd name="connsiteY0" fmla="*/ 590550 h 592931"/>
                <a:gd name="connsiteX1" fmla="*/ 107157 w 564357"/>
                <a:gd name="connsiteY1" fmla="*/ 531019 h 592931"/>
                <a:gd name="connsiteX2" fmla="*/ 0 w 564357"/>
                <a:gd name="connsiteY2" fmla="*/ 173831 h 592931"/>
                <a:gd name="connsiteX3" fmla="*/ 283369 w 564357"/>
                <a:gd name="connsiteY3" fmla="*/ 0 h 592931"/>
                <a:gd name="connsiteX4" fmla="*/ 526257 w 564357"/>
                <a:gd name="connsiteY4" fmla="*/ 138112 h 592931"/>
                <a:gd name="connsiteX5" fmla="*/ 564357 w 564357"/>
                <a:gd name="connsiteY5" fmla="*/ 407194 h 592931"/>
                <a:gd name="connsiteX6" fmla="*/ 445294 w 564357"/>
                <a:gd name="connsiteY6" fmla="*/ 557212 h 592931"/>
                <a:gd name="connsiteX7" fmla="*/ 445294 w 564357"/>
                <a:gd name="connsiteY7" fmla="*/ 588169 h 592931"/>
                <a:gd name="connsiteX8" fmla="*/ 342900 w 564357"/>
                <a:gd name="connsiteY8" fmla="*/ 588169 h 592931"/>
                <a:gd name="connsiteX9" fmla="*/ 342900 w 564357"/>
                <a:gd name="connsiteY9" fmla="*/ 481012 h 592931"/>
                <a:gd name="connsiteX10" fmla="*/ 476250 w 564357"/>
                <a:gd name="connsiteY10" fmla="*/ 307181 h 592931"/>
                <a:gd name="connsiteX11" fmla="*/ 285750 w 564357"/>
                <a:gd name="connsiteY11" fmla="*/ 119062 h 592931"/>
                <a:gd name="connsiteX12" fmla="*/ 92869 w 564357"/>
                <a:gd name="connsiteY12" fmla="*/ 316706 h 592931"/>
                <a:gd name="connsiteX13" fmla="*/ 207169 w 564357"/>
                <a:gd name="connsiteY13" fmla="*/ 485775 h 592931"/>
                <a:gd name="connsiteX14" fmla="*/ 207169 w 564357"/>
                <a:gd name="connsiteY14" fmla="*/ 592931 h 592931"/>
                <a:gd name="connsiteX15" fmla="*/ 109538 w 564357"/>
                <a:gd name="connsiteY15" fmla="*/ 590550 h 592931"/>
                <a:gd name="connsiteX0" fmla="*/ 121444 w 576263"/>
                <a:gd name="connsiteY0" fmla="*/ 590550 h 592931"/>
                <a:gd name="connsiteX1" fmla="*/ 119063 w 576263"/>
                <a:gd name="connsiteY1" fmla="*/ 531019 h 592931"/>
                <a:gd name="connsiteX2" fmla="*/ 11906 w 576263"/>
                <a:gd name="connsiteY2" fmla="*/ 173831 h 592931"/>
                <a:gd name="connsiteX3" fmla="*/ 295275 w 576263"/>
                <a:gd name="connsiteY3" fmla="*/ 0 h 592931"/>
                <a:gd name="connsiteX4" fmla="*/ 538163 w 576263"/>
                <a:gd name="connsiteY4" fmla="*/ 138112 h 592931"/>
                <a:gd name="connsiteX5" fmla="*/ 576263 w 576263"/>
                <a:gd name="connsiteY5" fmla="*/ 407194 h 592931"/>
                <a:gd name="connsiteX6" fmla="*/ 457200 w 576263"/>
                <a:gd name="connsiteY6" fmla="*/ 557212 h 592931"/>
                <a:gd name="connsiteX7" fmla="*/ 457200 w 576263"/>
                <a:gd name="connsiteY7" fmla="*/ 588169 h 592931"/>
                <a:gd name="connsiteX8" fmla="*/ 354806 w 576263"/>
                <a:gd name="connsiteY8" fmla="*/ 588169 h 592931"/>
                <a:gd name="connsiteX9" fmla="*/ 354806 w 576263"/>
                <a:gd name="connsiteY9" fmla="*/ 481012 h 592931"/>
                <a:gd name="connsiteX10" fmla="*/ 488156 w 576263"/>
                <a:gd name="connsiteY10" fmla="*/ 307181 h 592931"/>
                <a:gd name="connsiteX11" fmla="*/ 297656 w 576263"/>
                <a:gd name="connsiteY11" fmla="*/ 119062 h 592931"/>
                <a:gd name="connsiteX12" fmla="*/ 104775 w 576263"/>
                <a:gd name="connsiteY12" fmla="*/ 316706 h 592931"/>
                <a:gd name="connsiteX13" fmla="*/ 219075 w 576263"/>
                <a:gd name="connsiteY13" fmla="*/ 485775 h 592931"/>
                <a:gd name="connsiteX14" fmla="*/ 219075 w 576263"/>
                <a:gd name="connsiteY14" fmla="*/ 592931 h 592931"/>
                <a:gd name="connsiteX15" fmla="*/ 121444 w 576263"/>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97304"/>
                <a:gd name="connsiteY0" fmla="*/ 590550 h 592931"/>
                <a:gd name="connsiteX1" fmla="*/ 123129 w 597304"/>
                <a:gd name="connsiteY1" fmla="*/ 531019 h 592931"/>
                <a:gd name="connsiteX2" fmla="*/ 15972 w 597304"/>
                <a:gd name="connsiteY2" fmla="*/ 173831 h 592931"/>
                <a:gd name="connsiteX3" fmla="*/ 299341 w 597304"/>
                <a:gd name="connsiteY3" fmla="*/ 0 h 592931"/>
                <a:gd name="connsiteX4" fmla="*/ 542229 w 597304"/>
                <a:gd name="connsiteY4" fmla="*/ 138112 h 592931"/>
                <a:gd name="connsiteX5" fmla="*/ 580329 w 597304"/>
                <a:gd name="connsiteY5" fmla="*/ 407194 h 592931"/>
                <a:gd name="connsiteX6" fmla="*/ 461266 w 597304"/>
                <a:gd name="connsiteY6" fmla="*/ 557212 h 592931"/>
                <a:gd name="connsiteX7" fmla="*/ 461266 w 597304"/>
                <a:gd name="connsiteY7" fmla="*/ 588169 h 592931"/>
                <a:gd name="connsiteX8" fmla="*/ 358872 w 597304"/>
                <a:gd name="connsiteY8" fmla="*/ 588169 h 592931"/>
                <a:gd name="connsiteX9" fmla="*/ 358872 w 597304"/>
                <a:gd name="connsiteY9" fmla="*/ 481012 h 592931"/>
                <a:gd name="connsiteX10" fmla="*/ 492222 w 597304"/>
                <a:gd name="connsiteY10" fmla="*/ 307181 h 592931"/>
                <a:gd name="connsiteX11" fmla="*/ 301722 w 597304"/>
                <a:gd name="connsiteY11" fmla="*/ 119062 h 592931"/>
                <a:gd name="connsiteX12" fmla="*/ 108841 w 597304"/>
                <a:gd name="connsiteY12" fmla="*/ 316706 h 592931"/>
                <a:gd name="connsiteX13" fmla="*/ 223141 w 597304"/>
                <a:gd name="connsiteY13" fmla="*/ 485775 h 592931"/>
                <a:gd name="connsiteX14" fmla="*/ 223141 w 597304"/>
                <a:gd name="connsiteY14" fmla="*/ 592931 h 592931"/>
                <a:gd name="connsiteX15" fmla="*/ 125510 w 597304"/>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53955"/>
                <a:gd name="connsiteY0" fmla="*/ 590550 h 592931"/>
                <a:gd name="connsiteX1" fmla="*/ 123129 w 553955"/>
                <a:gd name="connsiteY1" fmla="*/ 531019 h 592931"/>
                <a:gd name="connsiteX2" fmla="*/ 15972 w 553955"/>
                <a:gd name="connsiteY2" fmla="*/ 173831 h 592931"/>
                <a:gd name="connsiteX3" fmla="*/ 299341 w 553955"/>
                <a:gd name="connsiteY3" fmla="*/ 0 h 592931"/>
                <a:gd name="connsiteX4" fmla="*/ 549373 w 553955"/>
                <a:gd name="connsiteY4" fmla="*/ 133349 h 592931"/>
                <a:gd name="connsiteX5" fmla="*/ 461266 w 553955"/>
                <a:gd name="connsiteY5" fmla="*/ 557212 h 592931"/>
                <a:gd name="connsiteX6" fmla="*/ 461266 w 553955"/>
                <a:gd name="connsiteY6" fmla="*/ 588169 h 592931"/>
                <a:gd name="connsiteX7" fmla="*/ 358872 w 553955"/>
                <a:gd name="connsiteY7" fmla="*/ 588169 h 592931"/>
                <a:gd name="connsiteX8" fmla="*/ 358872 w 553955"/>
                <a:gd name="connsiteY8" fmla="*/ 481012 h 592931"/>
                <a:gd name="connsiteX9" fmla="*/ 492222 w 553955"/>
                <a:gd name="connsiteY9" fmla="*/ 307181 h 592931"/>
                <a:gd name="connsiteX10" fmla="*/ 301722 w 553955"/>
                <a:gd name="connsiteY10" fmla="*/ 119062 h 592931"/>
                <a:gd name="connsiteX11" fmla="*/ 108841 w 553955"/>
                <a:gd name="connsiteY11" fmla="*/ 316706 h 592931"/>
                <a:gd name="connsiteX12" fmla="*/ 223141 w 553955"/>
                <a:gd name="connsiteY12" fmla="*/ 485775 h 592931"/>
                <a:gd name="connsiteX13" fmla="*/ 223141 w 553955"/>
                <a:gd name="connsiteY13" fmla="*/ 592931 h 592931"/>
                <a:gd name="connsiteX14" fmla="*/ 125510 w 553955"/>
                <a:gd name="connsiteY14" fmla="*/ 590550 h 592931"/>
                <a:gd name="connsiteX0" fmla="*/ 125510 w 596292"/>
                <a:gd name="connsiteY0" fmla="*/ 590550 h 592931"/>
                <a:gd name="connsiteX1" fmla="*/ 123129 w 596292"/>
                <a:gd name="connsiteY1" fmla="*/ 531019 h 592931"/>
                <a:gd name="connsiteX2" fmla="*/ 15972 w 596292"/>
                <a:gd name="connsiteY2" fmla="*/ 173831 h 592931"/>
                <a:gd name="connsiteX3" fmla="*/ 299341 w 596292"/>
                <a:gd name="connsiteY3" fmla="*/ 0 h 592931"/>
                <a:gd name="connsiteX4" fmla="*/ 549373 w 596292"/>
                <a:gd name="connsiteY4" fmla="*/ 133349 h 592931"/>
                <a:gd name="connsiteX5" fmla="*/ 461266 w 596292"/>
                <a:gd name="connsiteY5" fmla="*/ 557212 h 592931"/>
                <a:gd name="connsiteX6" fmla="*/ 461266 w 596292"/>
                <a:gd name="connsiteY6" fmla="*/ 588169 h 592931"/>
                <a:gd name="connsiteX7" fmla="*/ 358872 w 596292"/>
                <a:gd name="connsiteY7" fmla="*/ 588169 h 592931"/>
                <a:gd name="connsiteX8" fmla="*/ 358872 w 596292"/>
                <a:gd name="connsiteY8" fmla="*/ 481012 h 592931"/>
                <a:gd name="connsiteX9" fmla="*/ 492222 w 596292"/>
                <a:gd name="connsiteY9" fmla="*/ 307181 h 592931"/>
                <a:gd name="connsiteX10" fmla="*/ 301722 w 596292"/>
                <a:gd name="connsiteY10" fmla="*/ 119062 h 592931"/>
                <a:gd name="connsiteX11" fmla="*/ 108841 w 596292"/>
                <a:gd name="connsiteY11" fmla="*/ 316706 h 592931"/>
                <a:gd name="connsiteX12" fmla="*/ 223141 w 596292"/>
                <a:gd name="connsiteY12" fmla="*/ 485775 h 592931"/>
                <a:gd name="connsiteX13" fmla="*/ 223141 w 596292"/>
                <a:gd name="connsiteY13" fmla="*/ 592931 h 592931"/>
                <a:gd name="connsiteX14" fmla="*/ 125510 w 596292"/>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58872 w 602358"/>
                <a:gd name="connsiteY8" fmla="*/ 48101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11957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3406 h 590550"/>
                <a:gd name="connsiteX14" fmla="*/ 125510 w 602358"/>
                <a:gd name="connsiteY14" fmla="*/ 590550 h 59055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0760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5787 h 590550"/>
                <a:gd name="connsiteX14" fmla="*/ 125510 w 602358"/>
                <a:gd name="connsiteY14" fmla="*/ 5905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358" h="590550">
                  <a:moveTo>
                    <a:pt x="125510" y="590550"/>
                  </a:moveTo>
                  <a:cubicBezTo>
                    <a:pt x="124716" y="570706"/>
                    <a:pt x="123923" y="550863"/>
                    <a:pt x="123129" y="531019"/>
                  </a:cubicBezTo>
                  <a:cubicBezTo>
                    <a:pt x="42166" y="507206"/>
                    <a:pt x="-34034" y="338138"/>
                    <a:pt x="15972" y="173831"/>
                  </a:cubicBezTo>
                  <a:cubicBezTo>
                    <a:pt x="77090" y="44450"/>
                    <a:pt x="178691" y="3174"/>
                    <a:pt x="299341" y="0"/>
                  </a:cubicBezTo>
                  <a:cubicBezTo>
                    <a:pt x="439835" y="7937"/>
                    <a:pt x="499366" y="58737"/>
                    <a:pt x="549373" y="133349"/>
                  </a:cubicBezTo>
                  <a:cubicBezTo>
                    <a:pt x="688279" y="373856"/>
                    <a:pt x="516432" y="512365"/>
                    <a:pt x="461266" y="557212"/>
                  </a:cubicBezTo>
                  <a:lnTo>
                    <a:pt x="461266" y="588169"/>
                  </a:lnTo>
                  <a:lnTo>
                    <a:pt x="358872" y="588169"/>
                  </a:lnTo>
                  <a:lnTo>
                    <a:pt x="368397" y="500062"/>
                  </a:lnTo>
                  <a:cubicBezTo>
                    <a:pt x="440628" y="454818"/>
                    <a:pt x="486666" y="392906"/>
                    <a:pt x="492222" y="307181"/>
                  </a:cubicBezTo>
                  <a:cubicBezTo>
                    <a:pt x="483490" y="175419"/>
                    <a:pt x="384272" y="107949"/>
                    <a:pt x="304103" y="102393"/>
                  </a:cubicBezTo>
                  <a:cubicBezTo>
                    <a:pt x="172341" y="111125"/>
                    <a:pt x="116778" y="186531"/>
                    <a:pt x="108841" y="316706"/>
                  </a:cubicBezTo>
                  <a:cubicBezTo>
                    <a:pt x="113603" y="434975"/>
                    <a:pt x="175515" y="460375"/>
                    <a:pt x="215997" y="495300"/>
                  </a:cubicBezTo>
                  <a:lnTo>
                    <a:pt x="223141" y="585787"/>
                  </a:lnTo>
                  <a:lnTo>
                    <a:pt x="125510" y="5905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94" name="Freeform 93"/>
            <p:cNvSpPr/>
            <p:nvPr/>
          </p:nvSpPr>
          <p:spPr>
            <a:xfrm>
              <a:off x="4567238" y="5510213"/>
              <a:ext cx="346491" cy="271461"/>
            </a:xfrm>
            <a:custGeom>
              <a:avLst/>
              <a:gdLst>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52411"/>
                <a:gd name="connsiteX1" fmla="*/ 345281 w 345281"/>
                <a:gd name="connsiteY1" fmla="*/ 0 h 252411"/>
                <a:gd name="connsiteX2" fmla="*/ 321468 w 345281"/>
                <a:gd name="connsiteY2" fmla="*/ 107156 h 252411"/>
                <a:gd name="connsiteX3" fmla="*/ 335756 w 345281"/>
                <a:gd name="connsiteY3" fmla="*/ 204787 h 252411"/>
                <a:gd name="connsiteX4" fmla="*/ 164306 w 345281"/>
                <a:gd name="connsiteY4" fmla="*/ 252411 h 252411"/>
                <a:gd name="connsiteX5" fmla="*/ 11906 w 345281"/>
                <a:gd name="connsiteY5" fmla="*/ 200025 h 252411"/>
                <a:gd name="connsiteX6" fmla="*/ 38100 w 345281"/>
                <a:gd name="connsiteY6" fmla="*/ 95250 h 252411"/>
                <a:gd name="connsiteX7" fmla="*/ 0 w 345281"/>
                <a:gd name="connsiteY7" fmla="*/ 0 h 252411"/>
                <a:gd name="connsiteX0" fmla="*/ 0 w 345281"/>
                <a:gd name="connsiteY0" fmla="*/ 0 h 252595"/>
                <a:gd name="connsiteX1" fmla="*/ 345281 w 345281"/>
                <a:gd name="connsiteY1" fmla="*/ 0 h 252595"/>
                <a:gd name="connsiteX2" fmla="*/ 321468 w 345281"/>
                <a:gd name="connsiteY2" fmla="*/ 107156 h 252595"/>
                <a:gd name="connsiteX3" fmla="*/ 335756 w 345281"/>
                <a:gd name="connsiteY3" fmla="*/ 204787 h 252595"/>
                <a:gd name="connsiteX4" fmla="*/ 164306 w 345281"/>
                <a:gd name="connsiteY4" fmla="*/ 252411 h 252595"/>
                <a:gd name="connsiteX5" fmla="*/ 11906 w 345281"/>
                <a:gd name="connsiteY5" fmla="*/ 200025 h 252595"/>
                <a:gd name="connsiteX6" fmla="*/ 38100 w 345281"/>
                <a:gd name="connsiteY6" fmla="*/ 95250 h 252595"/>
                <a:gd name="connsiteX7" fmla="*/ 0 w 345281"/>
                <a:gd name="connsiteY7" fmla="*/ 0 h 252595"/>
                <a:gd name="connsiteX0" fmla="*/ 0 w 345281"/>
                <a:gd name="connsiteY0" fmla="*/ 0 h 271527"/>
                <a:gd name="connsiteX1" fmla="*/ 345281 w 345281"/>
                <a:gd name="connsiteY1" fmla="*/ 0 h 271527"/>
                <a:gd name="connsiteX2" fmla="*/ 321468 w 345281"/>
                <a:gd name="connsiteY2" fmla="*/ 107156 h 271527"/>
                <a:gd name="connsiteX3" fmla="*/ 335756 w 345281"/>
                <a:gd name="connsiteY3" fmla="*/ 204787 h 271527"/>
                <a:gd name="connsiteX4" fmla="*/ 171449 w 345281"/>
                <a:gd name="connsiteY4" fmla="*/ 271461 h 271527"/>
                <a:gd name="connsiteX5" fmla="*/ 11906 w 345281"/>
                <a:gd name="connsiteY5" fmla="*/ 200025 h 271527"/>
                <a:gd name="connsiteX6" fmla="*/ 38100 w 345281"/>
                <a:gd name="connsiteY6" fmla="*/ 95250 h 271527"/>
                <a:gd name="connsiteX7" fmla="*/ 0 w 345281"/>
                <a:gd name="connsiteY7" fmla="*/ 0 h 271527"/>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6941"/>
                <a:gd name="connsiteY0" fmla="*/ 0 h 271461"/>
                <a:gd name="connsiteX1" fmla="*/ 345281 w 346941"/>
                <a:gd name="connsiteY1" fmla="*/ 0 h 271461"/>
                <a:gd name="connsiteX2" fmla="*/ 321468 w 346941"/>
                <a:gd name="connsiteY2" fmla="*/ 107156 h 271461"/>
                <a:gd name="connsiteX3" fmla="*/ 335756 w 346941"/>
                <a:gd name="connsiteY3" fmla="*/ 204787 h 271461"/>
                <a:gd name="connsiteX4" fmla="*/ 171449 w 346941"/>
                <a:gd name="connsiteY4" fmla="*/ 271461 h 271461"/>
                <a:gd name="connsiteX5" fmla="*/ 11906 w 346941"/>
                <a:gd name="connsiteY5" fmla="*/ 200025 h 271461"/>
                <a:gd name="connsiteX6" fmla="*/ 38100 w 346941"/>
                <a:gd name="connsiteY6" fmla="*/ 95250 h 271461"/>
                <a:gd name="connsiteX7" fmla="*/ 0 w 346941"/>
                <a:gd name="connsiteY7" fmla="*/ 0 h 271461"/>
                <a:gd name="connsiteX0" fmla="*/ 0 w 346491"/>
                <a:gd name="connsiteY0" fmla="*/ 0 h 271461"/>
                <a:gd name="connsiteX1" fmla="*/ 345281 w 346491"/>
                <a:gd name="connsiteY1" fmla="*/ 0 h 271461"/>
                <a:gd name="connsiteX2" fmla="*/ 314324 w 346491"/>
                <a:gd name="connsiteY2" fmla="*/ 100012 h 271461"/>
                <a:gd name="connsiteX3" fmla="*/ 335756 w 346491"/>
                <a:gd name="connsiteY3" fmla="*/ 204787 h 271461"/>
                <a:gd name="connsiteX4" fmla="*/ 171449 w 346491"/>
                <a:gd name="connsiteY4" fmla="*/ 271461 h 271461"/>
                <a:gd name="connsiteX5" fmla="*/ 11906 w 346491"/>
                <a:gd name="connsiteY5" fmla="*/ 200025 h 271461"/>
                <a:gd name="connsiteX6" fmla="*/ 38100 w 346491"/>
                <a:gd name="connsiteY6" fmla="*/ 95250 h 271461"/>
                <a:gd name="connsiteX7" fmla="*/ 0 w 346491"/>
                <a:gd name="connsiteY7" fmla="*/ 0 h 27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91" h="271461">
                  <a:moveTo>
                    <a:pt x="0" y="0"/>
                  </a:moveTo>
                  <a:lnTo>
                    <a:pt x="345281" y="0"/>
                  </a:lnTo>
                  <a:cubicBezTo>
                    <a:pt x="351630" y="45244"/>
                    <a:pt x="331787" y="71436"/>
                    <a:pt x="314324" y="100012"/>
                  </a:cubicBezTo>
                  <a:cubicBezTo>
                    <a:pt x="330993" y="125412"/>
                    <a:pt x="352425" y="167481"/>
                    <a:pt x="335756" y="204787"/>
                  </a:cubicBezTo>
                  <a:cubicBezTo>
                    <a:pt x="283369" y="236537"/>
                    <a:pt x="223837" y="263523"/>
                    <a:pt x="171449" y="271461"/>
                  </a:cubicBezTo>
                  <a:cubicBezTo>
                    <a:pt x="111124" y="265906"/>
                    <a:pt x="69850" y="246062"/>
                    <a:pt x="11906" y="200025"/>
                  </a:cubicBezTo>
                  <a:cubicBezTo>
                    <a:pt x="3968" y="160338"/>
                    <a:pt x="5556" y="130175"/>
                    <a:pt x="38100" y="95250"/>
                  </a:cubicBezTo>
                  <a:cubicBezTo>
                    <a:pt x="20638" y="70644"/>
                    <a:pt x="3175" y="6032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95" name="Rounded Rectangle 94"/>
            <p:cNvSpPr/>
            <p:nvPr/>
          </p:nvSpPr>
          <p:spPr>
            <a:xfrm>
              <a:off x="4698201" y="4767262"/>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96" name="Rounded Rectangle 95"/>
            <p:cNvSpPr/>
            <p:nvPr/>
          </p:nvSpPr>
          <p:spPr>
            <a:xfrm rot="2620869">
              <a:off x="5017892" y="4912519"/>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97" name="Rounded Rectangle 96"/>
            <p:cNvSpPr/>
            <p:nvPr/>
          </p:nvSpPr>
          <p:spPr>
            <a:xfrm rot="6417779">
              <a:off x="5094491"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98" name="Rounded Rectangle 97"/>
            <p:cNvSpPr/>
            <p:nvPr/>
          </p:nvSpPr>
          <p:spPr>
            <a:xfrm rot="18979131" flipH="1">
              <a:off x="4378730" y="4919661"/>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99" name="Rounded Rectangle 98"/>
            <p:cNvSpPr/>
            <p:nvPr/>
          </p:nvSpPr>
          <p:spPr>
            <a:xfrm rot="15182221" flipH="1">
              <a:off x="4311439"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sp>
        <p:nvSpPr>
          <p:cNvPr id="101" name="Rectangle 100"/>
          <p:cNvSpPr/>
          <p:nvPr/>
        </p:nvSpPr>
        <p:spPr>
          <a:xfrm>
            <a:off x="3315506" y="1045957"/>
            <a:ext cx="3310584" cy="584775"/>
          </a:xfrm>
          <a:prstGeom prst="rect">
            <a:avLst/>
          </a:prstGeom>
        </p:spPr>
        <p:txBody>
          <a:bodyPr wrap="square" anchor="ctr">
            <a:spAutoFit/>
          </a:bodyPr>
          <a:lstStyle/>
          <a:p>
            <a:pPr>
              <a:defRPr/>
            </a:pPr>
            <a:r>
              <a:rPr lang="en-US" sz="3200" b="1" dirty="0" err="1">
                <a:solidFill>
                  <a:schemeClr val="accent2"/>
                </a:solidFill>
                <a:latin typeface="Arial" pitchFamily="34" charset="0"/>
                <a:cs typeface="Arial" pitchFamily="34" charset="0"/>
              </a:rPr>
              <a:t>Khởi</a:t>
            </a:r>
            <a:r>
              <a:rPr lang="en-US" sz="3200" b="1" dirty="0">
                <a:solidFill>
                  <a:schemeClr val="accent2"/>
                </a:solidFill>
                <a:latin typeface="Arial" pitchFamily="34" charset="0"/>
                <a:cs typeface="Arial" pitchFamily="34" charset="0"/>
              </a:rPr>
              <a:t> </a:t>
            </a:r>
            <a:r>
              <a:rPr lang="en-US" sz="3200" b="1" dirty="0" err="1">
                <a:solidFill>
                  <a:schemeClr val="accent2"/>
                </a:solidFill>
                <a:latin typeface="Arial" pitchFamily="34" charset="0"/>
                <a:cs typeface="Arial" pitchFamily="34" charset="0"/>
              </a:rPr>
              <a:t>động</a:t>
            </a:r>
            <a:endParaRPr lang="en-US" sz="3200" b="1" dirty="0">
              <a:solidFill>
                <a:schemeClr val="accent2"/>
              </a:solidFill>
              <a:latin typeface="Arial" pitchFamily="34" charset="0"/>
              <a:cs typeface="Arial" pitchFamily="34" charset="0"/>
            </a:endParaRPr>
          </a:p>
        </p:txBody>
      </p:sp>
      <p:sp>
        <p:nvSpPr>
          <p:cNvPr id="102" name="Rectangle 101"/>
          <p:cNvSpPr/>
          <p:nvPr/>
        </p:nvSpPr>
        <p:spPr>
          <a:xfrm>
            <a:off x="2932197" y="2228303"/>
            <a:ext cx="3811757" cy="461665"/>
          </a:xfrm>
          <a:prstGeom prst="rect">
            <a:avLst/>
          </a:prstGeom>
        </p:spPr>
        <p:txBody>
          <a:bodyPr wrap="square" anchor="ctr">
            <a:spAutoFit/>
          </a:bodyPr>
          <a:lstStyle/>
          <a:p>
            <a:pPr>
              <a:defRPr/>
            </a:pPr>
            <a:r>
              <a:rPr lang="en-US" sz="2400" b="1" dirty="0" err="1">
                <a:solidFill>
                  <a:schemeClr val="accent3"/>
                </a:solidFill>
                <a:latin typeface="Arial" pitchFamily="34" charset="0"/>
                <a:cs typeface="Arial" pitchFamily="34" charset="0"/>
              </a:rPr>
              <a:t>Hình</a:t>
            </a:r>
            <a:r>
              <a:rPr lang="en-US" sz="2400" b="1" dirty="0">
                <a:solidFill>
                  <a:schemeClr val="accent3"/>
                </a:solidFill>
                <a:latin typeface="Arial" pitchFamily="34" charset="0"/>
                <a:cs typeface="Arial" pitchFamily="34" charset="0"/>
              </a:rPr>
              <a:t> </a:t>
            </a:r>
            <a:r>
              <a:rPr lang="en-US" sz="2400" b="1" dirty="0" err="1">
                <a:solidFill>
                  <a:schemeClr val="accent3"/>
                </a:solidFill>
                <a:latin typeface="Arial" pitchFamily="34" charset="0"/>
                <a:cs typeface="Arial" pitchFamily="34" charset="0"/>
              </a:rPr>
              <a:t>thành</a:t>
            </a:r>
            <a:r>
              <a:rPr lang="en-US" sz="2400" b="1" dirty="0">
                <a:solidFill>
                  <a:schemeClr val="accent3"/>
                </a:solidFill>
                <a:latin typeface="Arial" pitchFamily="34" charset="0"/>
                <a:cs typeface="Arial" pitchFamily="34" charset="0"/>
              </a:rPr>
              <a:t> </a:t>
            </a:r>
            <a:r>
              <a:rPr lang="en-US" sz="2400" b="1" dirty="0" err="1">
                <a:solidFill>
                  <a:schemeClr val="accent3"/>
                </a:solidFill>
                <a:latin typeface="Arial" pitchFamily="34" charset="0"/>
                <a:cs typeface="Arial" pitchFamily="34" charset="0"/>
              </a:rPr>
              <a:t>kiến</a:t>
            </a:r>
            <a:r>
              <a:rPr lang="en-US" sz="2400" b="1" dirty="0">
                <a:solidFill>
                  <a:schemeClr val="accent3"/>
                </a:solidFill>
                <a:latin typeface="Arial" pitchFamily="34" charset="0"/>
                <a:cs typeface="Arial" pitchFamily="34" charset="0"/>
              </a:rPr>
              <a:t> </a:t>
            </a:r>
            <a:r>
              <a:rPr lang="en-US" sz="2400" b="1" dirty="0" err="1">
                <a:solidFill>
                  <a:schemeClr val="accent3"/>
                </a:solidFill>
                <a:latin typeface="Arial" pitchFamily="34" charset="0"/>
                <a:cs typeface="Arial" pitchFamily="34" charset="0"/>
              </a:rPr>
              <a:t>thức</a:t>
            </a:r>
            <a:endParaRPr lang="en-US" sz="2400" b="1" dirty="0">
              <a:solidFill>
                <a:schemeClr val="accent3"/>
              </a:solidFill>
              <a:latin typeface="Arial" pitchFamily="34" charset="0"/>
              <a:cs typeface="Arial" pitchFamily="34" charset="0"/>
            </a:endParaRPr>
          </a:p>
        </p:txBody>
      </p:sp>
      <p:sp>
        <p:nvSpPr>
          <p:cNvPr id="103" name="Rectangle 102"/>
          <p:cNvSpPr/>
          <p:nvPr/>
        </p:nvSpPr>
        <p:spPr>
          <a:xfrm>
            <a:off x="3361298" y="3823511"/>
            <a:ext cx="3310584" cy="584775"/>
          </a:xfrm>
          <a:prstGeom prst="rect">
            <a:avLst/>
          </a:prstGeom>
        </p:spPr>
        <p:txBody>
          <a:bodyPr wrap="square" anchor="ctr">
            <a:spAutoFit/>
          </a:bodyPr>
          <a:lstStyle/>
          <a:p>
            <a:pPr>
              <a:defRPr/>
            </a:pPr>
            <a:r>
              <a:rPr lang="en-US" sz="3200" b="1" dirty="0" err="1">
                <a:solidFill>
                  <a:srgbClr val="C00000"/>
                </a:solidFill>
                <a:latin typeface="Arial" pitchFamily="34" charset="0"/>
                <a:cs typeface="Arial" pitchFamily="34" charset="0"/>
              </a:rPr>
              <a:t>Luyện</a:t>
            </a:r>
            <a:r>
              <a:rPr lang="en-US" sz="3200" b="1" dirty="0">
                <a:solidFill>
                  <a:srgbClr val="C00000"/>
                </a:solidFill>
                <a:latin typeface="Arial" pitchFamily="34" charset="0"/>
                <a:cs typeface="Arial" pitchFamily="34" charset="0"/>
              </a:rPr>
              <a:t> </a:t>
            </a:r>
            <a:r>
              <a:rPr lang="en-US" sz="3200" b="1" dirty="0" err="1">
                <a:solidFill>
                  <a:srgbClr val="C00000"/>
                </a:solidFill>
                <a:latin typeface="Arial" pitchFamily="34" charset="0"/>
                <a:cs typeface="Arial" pitchFamily="34" charset="0"/>
              </a:rPr>
              <a:t>tập</a:t>
            </a:r>
            <a:endParaRPr lang="en-US" sz="3200" b="1" dirty="0">
              <a:solidFill>
                <a:srgbClr val="C00000"/>
              </a:solidFill>
              <a:latin typeface="Arial" pitchFamily="34" charset="0"/>
              <a:cs typeface="Arial" pitchFamily="34" charset="0"/>
            </a:endParaRPr>
          </a:p>
        </p:txBody>
      </p:sp>
      <p:sp>
        <p:nvSpPr>
          <p:cNvPr id="104" name="Rectangle 103"/>
          <p:cNvSpPr/>
          <p:nvPr/>
        </p:nvSpPr>
        <p:spPr>
          <a:xfrm rot="19126099">
            <a:off x="1113605" y="982504"/>
            <a:ext cx="1888016" cy="338554"/>
          </a:xfrm>
          <a:prstGeom prst="rect">
            <a:avLst/>
          </a:prstGeom>
        </p:spPr>
        <p:txBody>
          <a:bodyPr wrap="square" anchor="ctr">
            <a:spAutoFit/>
          </a:bodyPr>
          <a:lstStyle/>
          <a:p>
            <a:pPr algn="ctr">
              <a:defRPr/>
            </a:pPr>
            <a:r>
              <a:rPr lang="en-US" sz="1600" b="1" dirty="0" err="1">
                <a:solidFill>
                  <a:schemeClr val="tx1">
                    <a:lumMod val="50000"/>
                    <a:lumOff val="50000"/>
                  </a:schemeClr>
                </a:solidFill>
                <a:latin typeface="Arial" pitchFamily="34" charset="0"/>
                <a:cs typeface="Arial" pitchFamily="34" charset="0"/>
              </a:rPr>
              <a:t>Nội</a:t>
            </a:r>
            <a:r>
              <a:rPr lang="en-US" sz="1600" b="1" dirty="0">
                <a:solidFill>
                  <a:schemeClr val="tx1">
                    <a:lumMod val="50000"/>
                    <a:lumOff val="50000"/>
                  </a:schemeClr>
                </a:solidFill>
                <a:latin typeface="Arial" pitchFamily="34" charset="0"/>
                <a:cs typeface="Arial" pitchFamily="34" charset="0"/>
              </a:rPr>
              <a:t> dung 01</a:t>
            </a:r>
          </a:p>
        </p:txBody>
      </p:sp>
      <p:sp>
        <p:nvSpPr>
          <p:cNvPr id="105" name="Rectangle 104"/>
          <p:cNvSpPr/>
          <p:nvPr/>
        </p:nvSpPr>
        <p:spPr>
          <a:xfrm rot="19126099">
            <a:off x="1113604" y="2423688"/>
            <a:ext cx="1888016" cy="338554"/>
          </a:xfrm>
          <a:prstGeom prst="rect">
            <a:avLst/>
          </a:prstGeom>
        </p:spPr>
        <p:txBody>
          <a:bodyPr wrap="square" anchor="ctr">
            <a:spAutoFit/>
          </a:bodyPr>
          <a:lstStyle/>
          <a:p>
            <a:pPr algn="ctr">
              <a:defRPr/>
            </a:pPr>
            <a:r>
              <a:rPr lang="en-US" sz="1600" b="1" dirty="0" err="1">
                <a:solidFill>
                  <a:schemeClr val="tx1">
                    <a:lumMod val="50000"/>
                    <a:lumOff val="50000"/>
                  </a:schemeClr>
                </a:solidFill>
                <a:latin typeface="Arial" pitchFamily="34" charset="0"/>
                <a:cs typeface="Arial" pitchFamily="34" charset="0"/>
              </a:rPr>
              <a:t>Nội</a:t>
            </a:r>
            <a:r>
              <a:rPr lang="en-US" sz="1600" b="1" dirty="0">
                <a:solidFill>
                  <a:schemeClr val="tx1">
                    <a:lumMod val="50000"/>
                    <a:lumOff val="50000"/>
                  </a:schemeClr>
                </a:solidFill>
                <a:latin typeface="Arial" pitchFamily="34" charset="0"/>
                <a:cs typeface="Arial" pitchFamily="34" charset="0"/>
              </a:rPr>
              <a:t> dung 02</a:t>
            </a:r>
          </a:p>
        </p:txBody>
      </p:sp>
      <p:sp>
        <p:nvSpPr>
          <p:cNvPr id="106" name="Rectangle 105"/>
          <p:cNvSpPr/>
          <p:nvPr/>
        </p:nvSpPr>
        <p:spPr>
          <a:xfrm rot="19126099">
            <a:off x="1018832" y="3885353"/>
            <a:ext cx="1888016" cy="338554"/>
          </a:xfrm>
          <a:prstGeom prst="rect">
            <a:avLst/>
          </a:prstGeom>
        </p:spPr>
        <p:txBody>
          <a:bodyPr wrap="square" anchor="ctr">
            <a:spAutoFit/>
          </a:bodyPr>
          <a:lstStyle/>
          <a:p>
            <a:pPr algn="ctr">
              <a:defRPr/>
            </a:pPr>
            <a:r>
              <a:rPr lang="en-US" sz="1600" b="1" dirty="0" err="1">
                <a:solidFill>
                  <a:schemeClr val="tx1">
                    <a:lumMod val="50000"/>
                    <a:lumOff val="50000"/>
                  </a:schemeClr>
                </a:solidFill>
                <a:latin typeface="Arial" pitchFamily="34" charset="0"/>
                <a:cs typeface="Arial" pitchFamily="34" charset="0"/>
              </a:rPr>
              <a:t>Nội</a:t>
            </a:r>
            <a:r>
              <a:rPr lang="en-US" sz="1600" b="1" dirty="0">
                <a:solidFill>
                  <a:schemeClr val="tx1">
                    <a:lumMod val="50000"/>
                    <a:lumOff val="50000"/>
                  </a:schemeClr>
                </a:solidFill>
                <a:latin typeface="Arial" pitchFamily="34" charset="0"/>
                <a:cs typeface="Arial" pitchFamily="34" charset="0"/>
              </a:rPr>
              <a:t> dung 03</a:t>
            </a:r>
          </a:p>
        </p:txBody>
      </p:sp>
      <p:sp>
        <p:nvSpPr>
          <p:cNvPr id="4" name="Rectangle 3">
            <a:extLst>
              <a:ext uri="{FF2B5EF4-FFF2-40B4-BE49-F238E27FC236}">
                <a16:creationId xmlns:a16="http://schemas.microsoft.com/office/drawing/2014/main" id="{64393A81-4D36-27DF-E0EE-1BB0A101CA0F}"/>
              </a:ext>
            </a:extLst>
          </p:cNvPr>
          <p:cNvSpPr/>
          <p:nvPr/>
        </p:nvSpPr>
        <p:spPr>
          <a:xfrm>
            <a:off x="2518715" y="2554347"/>
            <a:ext cx="6331900" cy="400110"/>
          </a:xfrm>
          <a:prstGeom prst="rect">
            <a:avLst/>
          </a:prstGeom>
        </p:spPr>
        <p:txBody>
          <a:bodyPr wrap="square" anchor="ctr">
            <a:spAutoFit/>
          </a:bodyPr>
          <a:lstStyle/>
          <a:p>
            <a:pPr marL="285750" indent="-285750">
              <a:buFont typeface="Wingdings" pitchFamily="2" charset="2"/>
              <a:buChar char="q"/>
              <a:defRPr/>
            </a:pPr>
            <a:r>
              <a:rPr lang="en-US" sz="2000" b="1" dirty="0" err="1">
                <a:solidFill>
                  <a:schemeClr val="accent6">
                    <a:lumMod val="75000"/>
                  </a:schemeClr>
                </a:solidFill>
                <a:latin typeface="Arial" pitchFamily="34" charset="0"/>
                <a:cs typeface="Arial" pitchFamily="34" charset="0"/>
              </a:rPr>
              <a:t>Diện</a:t>
            </a:r>
            <a:r>
              <a:rPr lang="en-US" sz="2000" b="1" dirty="0">
                <a:solidFill>
                  <a:schemeClr val="accent6">
                    <a:lumMod val="75000"/>
                  </a:schemeClr>
                </a:solidFill>
                <a:latin typeface="Arial" pitchFamily="34" charset="0"/>
                <a:cs typeface="Arial" pitchFamily="34" charset="0"/>
              </a:rPr>
              <a:t> </a:t>
            </a:r>
            <a:r>
              <a:rPr lang="en-US" sz="2000" b="1" dirty="0" err="1">
                <a:solidFill>
                  <a:schemeClr val="accent6">
                    <a:lumMod val="75000"/>
                  </a:schemeClr>
                </a:solidFill>
                <a:latin typeface="Arial" pitchFamily="34" charset="0"/>
                <a:cs typeface="Arial" pitchFamily="34" charset="0"/>
              </a:rPr>
              <a:t>tích</a:t>
            </a:r>
            <a:r>
              <a:rPr lang="en-US" sz="2000" b="1" dirty="0">
                <a:solidFill>
                  <a:schemeClr val="accent6">
                    <a:lumMod val="75000"/>
                  </a:schemeClr>
                </a:solidFill>
                <a:latin typeface="Arial" pitchFamily="34" charset="0"/>
                <a:cs typeface="Arial" pitchFamily="34" charset="0"/>
              </a:rPr>
              <a:t> </a:t>
            </a:r>
            <a:r>
              <a:rPr lang="en-US" sz="2000" b="1" dirty="0" err="1">
                <a:solidFill>
                  <a:schemeClr val="accent6">
                    <a:lumMod val="75000"/>
                  </a:schemeClr>
                </a:solidFill>
                <a:latin typeface="Arial" pitchFamily="34" charset="0"/>
                <a:cs typeface="Arial" pitchFamily="34" charset="0"/>
              </a:rPr>
              <a:t>xung</a:t>
            </a:r>
            <a:r>
              <a:rPr lang="en-US" sz="2000" b="1" dirty="0">
                <a:solidFill>
                  <a:schemeClr val="accent6">
                    <a:lumMod val="75000"/>
                  </a:schemeClr>
                </a:solidFill>
                <a:latin typeface="Arial" pitchFamily="34" charset="0"/>
                <a:cs typeface="Arial" pitchFamily="34" charset="0"/>
              </a:rPr>
              <a:t> </a:t>
            </a:r>
            <a:r>
              <a:rPr lang="en-US" sz="2000" b="1" dirty="0" err="1">
                <a:solidFill>
                  <a:schemeClr val="accent6">
                    <a:lumMod val="75000"/>
                  </a:schemeClr>
                </a:solidFill>
                <a:latin typeface="Arial" pitchFamily="34" charset="0"/>
                <a:cs typeface="Arial" pitchFamily="34" charset="0"/>
              </a:rPr>
              <a:t>quanh</a:t>
            </a:r>
            <a:r>
              <a:rPr lang="en-US" sz="2000" b="1" dirty="0">
                <a:solidFill>
                  <a:schemeClr val="accent6">
                    <a:lumMod val="75000"/>
                  </a:schemeClr>
                </a:solidFill>
                <a:latin typeface="Arial" pitchFamily="34" charset="0"/>
                <a:cs typeface="Arial" pitchFamily="34" charset="0"/>
              </a:rPr>
              <a:t> </a:t>
            </a:r>
            <a:r>
              <a:rPr lang="en-US" sz="2000" b="1" dirty="0" err="1">
                <a:solidFill>
                  <a:schemeClr val="accent6">
                    <a:lumMod val="75000"/>
                  </a:schemeClr>
                </a:solidFill>
                <a:latin typeface="Arial" pitchFamily="34" charset="0"/>
                <a:cs typeface="Arial" pitchFamily="34" charset="0"/>
              </a:rPr>
              <a:t>của</a:t>
            </a:r>
            <a:r>
              <a:rPr lang="en-US" sz="2000" b="1" dirty="0">
                <a:solidFill>
                  <a:schemeClr val="accent6">
                    <a:lumMod val="75000"/>
                  </a:schemeClr>
                </a:solidFill>
                <a:latin typeface="Arial" pitchFamily="34" charset="0"/>
                <a:cs typeface="Arial" pitchFamily="34" charset="0"/>
              </a:rPr>
              <a:t> </a:t>
            </a:r>
            <a:r>
              <a:rPr lang="en-US" sz="2000" b="1" dirty="0" err="1">
                <a:solidFill>
                  <a:schemeClr val="accent6">
                    <a:lumMod val="75000"/>
                  </a:schemeClr>
                </a:solidFill>
                <a:latin typeface="Arial" pitchFamily="34" charset="0"/>
                <a:cs typeface="Arial" pitchFamily="34" charset="0"/>
              </a:rPr>
              <a:t>hình</a:t>
            </a:r>
            <a:r>
              <a:rPr lang="en-US" sz="2000" b="1" dirty="0">
                <a:solidFill>
                  <a:schemeClr val="accent6">
                    <a:lumMod val="75000"/>
                  </a:schemeClr>
                </a:solidFill>
                <a:latin typeface="Arial" pitchFamily="34" charset="0"/>
                <a:cs typeface="Arial" pitchFamily="34" charset="0"/>
              </a:rPr>
              <a:t> </a:t>
            </a:r>
            <a:r>
              <a:rPr lang="en-US" sz="2000" b="1" dirty="0" err="1">
                <a:solidFill>
                  <a:schemeClr val="accent6">
                    <a:lumMod val="75000"/>
                  </a:schemeClr>
                </a:solidFill>
                <a:latin typeface="Arial" pitchFamily="34" charset="0"/>
                <a:cs typeface="Arial" pitchFamily="34" charset="0"/>
              </a:rPr>
              <a:t>lăng</a:t>
            </a:r>
            <a:r>
              <a:rPr lang="en-US" sz="2000" b="1" dirty="0">
                <a:solidFill>
                  <a:schemeClr val="accent6">
                    <a:lumMod val="75000"/>
                  </a:schemeClr>
                </a:solidFill>
                <a:latin typeface="Arial" pitchFamily="34" charset="0"/>
                <a:cs typeface="Arial" pitchFamily="34" charset="0"/>
              </a:rPr>
              <a:t> </a:t>
            </a:r>
            <a:r>
              <a:rPr lang="en-US" sz="2000" b="1" dirty="0" err="1">
                <a:solidFill>
                  <a:schemeClr val="accent6">
                    <a:lumMod val="75000"/>
                  </a:schemeClr>
                </a:solidFill>
                <a:latin typeface="Arial" pitchFamily="34" charset="0"/>
                <a:cs typeface="Arial" pitchFamily="34" charset="0"/>
              </a:rPr>
              <a:t>trụ</a:t>
            </a:r>
            <a:endParaRPr lang="en-US" sz="2000" b="1" dirty="0">
              <a:solidFill>
                <a:schemeClr val="accent6">
                  <a:lumMod val="75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8344D5E5-A607-A49F-F7ED-C04BBA578C64}"/>
              </a:ext>
            </a:extLst>
          </p:cNvPr>
          <p:cNvSpPr/>
          <p:nvPr/>
        </p:nvSpPr>
        <p:spPr>
          <a:xfrm>
            <a:off x="2518715" y="2872715"/>
            <a:ext cx="4610039" cy="400110"/>
          </a:xfrm>
          <a:prstGeom prst="rect">
            <a:avLst/>
          </a:prstGeom>
        </p:spPr>
        <p:txBody>
          <a:bodyPr wrap="square" anchor="ctr">
            <a:spAutoFit/>
          </a:bodyPr>
          <a:lstStyle/>
          <a:p>
            <a:pPr marL="285750" indent="-285750">
              <a:buFont typeface="Wingdings" pitchFamily="2" charset="2"/>
              <a:buChar char="q"/>
              <a:defRPr/>
            </a:pPr>
            <a:r>
              <a:rPr lang="en-US" sz="2000" b="1" dirty="0" err="1">
                <a:solidFill>
                  <a:srgbClr val="0070C0"/>
                </a:solidFill>
                <a:latin typeface="Arial" pitchFamily="34" charset="0"/>
                <a:cs typeface="Arial" pitchFamily="34" charset="0"/>
              </a:rPr>
              <a:t>Thể</a:t>
            </a:r>
            <a:r>
              <a:rPr lang="en-US" sz="2000" b="1" dirty="0">
                <a:solidFill>
                  <a:srgbClr val="0070C0"/>
                </a:solidFill>
                <a:latin typeface="Arial" pitchFamily="34" charset="0"/>
                <a:cs typeface="Arial" pitchFamily="34" charset="0"/>
              </a:rPr>
              <a:t> </a:t>
            </a:r>
            <a:r>
              <a:rPr lang="en-US" sz="2000" b="1" dirty="0" err="1">
                <a:solidFill>
                  <a:srgbClr val="0070C0"/>
                </a:solidFill>
                <a:latin typeface="Arial" pitchFamily="34" charset="0"/>
                <a:cs typeface="Arial" pitchFamily="34" charset="0"/>
              </a:rPr>
              <a:t>tích</a:t>
            </a:r>
            <a:r>
              <a:rPr lang="en-US" sz="2000" b="1" dirty="0">
                <a:solidFill>
                  <a:srgbClr val="0070C0"/>
                </a:solidFill>
                <a:latin typeface="Arial" pitchFamily="34" charset="0"/>
                <a:cs typeface="Arial" pitchFamily="34" charset="0"/>
              </a:rPr>
              <a:t> </a:t>
            </a:r>
            <a:r>
              <a:rPr lang="en-US" sz="2000" b="1" dirty="0" err="1">
                <a:solidFill>
                  <a:srgbClr val="0070C0"/>
                </a:solidFill>
                <a:latin typeface="Arial" pitchFamily="34" charset="0"/>
                <a:cs typeface="Arial" pitchFamily="34" charset="0"/>
              </a:rPr>
              <a:t>của</a:t>
            </a:r>
            <a:r>
              <a:rPr lang="en-US" sz="2000" b="1" dirty="0">
                <a:solidFill>
                  <a:srgbClr val="0070C0"/>
                </a:solidFill>
                <a:latin typeface="Arial" pitchFamily="34" charset="0"/>
                <a:cs typeface="Arial" pitchFamily="34" charset="0"/>
              </a:rPr>
              <a:t> </a:t>
            </a:r>
            <a:r>
              <a:rPr lang="en-US" sz="2000" b="1" dirty="0" err="1">
                <a:solidFill>
                  <a:srgbClr val="0070C0"/>
                </a:solidFill>
                <a:latin typeface="Arial" pitchFamily="34" charset="0"/>
                <a:cs typeface="Arial" pitchFamily="34" charset="0"/>
              </a:rPr>
              <a:t>hình</a:t>
            </a:r>
            <a:r>
              <a:rPr lang="en-US" sz="2000" b="1" dirty="0">
                <a:solidFill>
                  <a:srgbClr val="0070C0"/>
                </a:solidFill>
                <a:latin typeface="Arial" pitchFamily="34" charset="0"/>
                <a:cs typeface="Arial" pitchFamily="34" charset="0"/>
              </a:rPr>
              <a:t> </a:t>
            </a:r>
            <a:r>
              <a:rPr lang="en-US" sz="2000" b="1" dirty="0" err="1">
                <a:solidFill>
                  <a:srgbClr val="0070C0"/>
                </a:solidFill>
                <a:latin typeface="Arial" pitchFamily="34" charset="0"/>
                <a:cs typeface="Arial" pitchFamily="34" charset="0"/>
              </a:rPr>
              <a:t>lăng</a:t>
            </a:r>
            <a:r>
              <a:rPr lang="en-US" sz="2000" b="1" dirty="0">
                <a:solidFill>
                  <a:srgbClr val="0070C0"/>
                </a:solidFill>
                <a:latin typeface="Arial" pitchFamily="34" charset="0"/>
                <a:cs typeface="Arial" pitchFamily="34" charset="0"/>
              </a:rPr>
              <a:t> </a:t>
            </a:r>
            <a:r>
              <a:rPr lang="en-US" sz="2000" b="1" dirty="0" err="1">
                <a:solidFill>
                  <a:srgbClr val="0070C0"/>
                </a:solidFill>
                <a:latin typeface="Arial" pitchFamily="34" charset="0"/>
                <a:cs typeface="Arial" pitchFamily="34" charset="0"/>
              </a:rPr>
              <a:t>trụ</a:t>
            </a:r>
            <a:endParaRPr lang="en-US" sz="2000" b="1" dirty="0">
              <a:solidFill>
                <a:srgbClr val="0070C0"/>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linds(horizontal)">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blinds(horizontal)">
                                      <p:cBhvr>
                                        <p:cTn id="2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p:nvPr/>
        </p:nvSpPr>
        <p:spPr>
          <a:xfrm>
            <a:off x="4285532" y="319788"/>
            <a:ext cx="4858468" cy="4736692"/>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1C458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Dosis"/>
              <a:ea typeface="Dosis"/>
              <a:cs typeface="Dosis"/>
              <a:sym typeface="Dosis"/>
            </a:endParaRPr>
          </a:p>
        </p:txBody>
      </p:sp>
      <p:sp>
        <p:nvSpPr>
          <p:cNvPr id="696" name="Shape 696"/>
          <p:cNvSpPr/>
          <p:nvPr/>
        </p:nvSpPr>
        <p:spPr>
          <a:xfrm>
            <a:off x="4488843" y="588507"/>
            <a:ext cx="4451999" cy="3560059"/>
          </a:xfrm>
          <a:prstGeom prst="rect">
            <a:avLst/>
          </a:prstGeom>
          <a:solidFill>
            <a:srgbClr val="F3F3F3"/>
          </a:solidFill>
          <a:ln w="19050" cap="flat" cmpd="sng">
            <a:solidFill>
              <a:srgbClr val="1C458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latin typeface="Dosis"/>
                <a:ea typeface="Dosis"/>
                <a:cs typeface="Dosis"/>
                <a:sym typeface="Dosis"/>
              </a:rPr>
              <a:t>Place your screenshot here</a:t>
            </a:r>
          </a:p>
        </p:txBody>
      </p:sp>
      <p:sp>
        <p:nvSpPr>
          <p:cNvPr id="697" name="Shape 697"/>
          <p:cNvSpPr txBox="1">
            <a:spLocks noGrp="1"/>
          </p:cNvSpPr>
          <p:nvPr>
            <p:ph type="title"/>
          </p:nvPr>
        </p:nvSpPr>
        <p:spPr>
          <a:xfrm>
            <a:off x="9175" y="155731"/>
            <a:ext cx="6140399" cy="857400"/>
          </a:xfrm>
          <a:prstGeom prst="rect">
            <a:avLst/>
          </a:prstGeom>
        </p:spPr>
        <p:txBody>
          <a:bodyPr lIns="91425" tIns="91425" rIns="91425" bIns="91425" anchor="b" anchorCtr="0">
            <a:noAutofit/>
          </a:bodyPr>
          <a:lstStyle/>
          <a:p>
            <a:pPr lvl="0">
              <a:spcBef>
                <a:spcPts val="0"/>
              </a:spcBef>
              <a:buNone/>
            </a:pPr>
            <a:r>
              <a:rPr lang="en" sz="4000" dirty="0"/>
              <a:t>THẢO LUẬN NHÓM</a:t>
            </a:r>
          </a:p>
        </p:txBody>
      </p:sp>
      <p:sp>
        <p:nvSpPr>
          <p:cNvPr id="698" name="Shape 698"/>
          <p:cNvSpPr txBox="1">
            <a:spLocks noGrp="1"/>
          </p:cNvSpPr>
          <p:nvPr>
            <p:ph type="body" idx="1"/>
          </p:nvPr>
        </p:nvSpPr>
        <p:spPr>
          <a:xfrm>
            <a:off x="133350" y="1099756"/>
            <a:ext cx="3848099" cy="3610800"/>
          </a:xfrm>
          <a:prstGeom prst="rect">
            <a:avLst/>
          </a:prstGeom>
        </p:spPr>
        <p:txBody>
          <a:bodyPr lIns="91425" tIns="91425" rIns="91425" bIns="91425" anchor="t" anchorCtr="0">
            <a:noAutofit/>
          </a:bodyPr>
          <a:lstStyle/>
          <a:p>
            <a:pPr marL="342900" lvl="0" indent="-342900" rtl="0">
              <a:spcBef>
                <a:spcPts val="0"/>
              </a:spcBef>
              <a:buFont typeface="Wingdings" pitchFamily="2" charset="2"/>
              <a:buChar char="ü"/>
            </a:pPr>
            <a:r>
              <a:rPr lang="en" sz="3200" dirty="0" err="1"/>
              <a:t>Học</a:t>
            </a:r>
            <a:r>
              <a:rPr lang="en" sz="3200" dirty="0"/>
              <a:t> </a:t>
            </a:r>
            <a:r>
              <a:rPr lang="en" sz="3200" dirty="0" err="1"/>
              <a:t>sinh</a:t>
            </a:r>
            <a:r>
              <a:rPr lang="en" sz="3200" dirty="0"/>
              <a:t> </a:t>
            </a:r>
            <a:r>
              <a:rPr lang="en" sz="3200" dirty="0" err="1"/>
              <a:t>thảo</a:t>
            </a:r>
            <a:r>
              <a:rPr lang="en" sz="3200" dirty="0"/>
              <a:t> </a:t>
            </a:r>
            <a:r>
              <a:rPr lang="en" sz="3200" dirty="0" err="1"/>
              <a:t>luận</a:t>
            </a:r>
            <a:r>
              <a:rPr lang="en" sz="3200" dirty="0"/>
              <a:t> </a:t>
            </a:r>
            <a:r>
              <a:rPr lang="en" sz="3200" dirty="0" err="1"/>
              <a:t>theo</a:t>
            </a:r>
            <a:r>
              <a:rPr lang="en" sz="3200" dirty="0"/>
              <a:t> </a:t>
            </a:r>
            <a:r>
              <a:rPr lang="en" sz="3200" dirty="0" err="1"/>
              <a:t>nhóm</a:t>
            </a:r>
            <a:r>
              <a:rPr lang="en" sz="3200" dirty="0"/>
              <a:t> </a:t>
            </a:r>
            <a:r>
              <a:rPr lang="en" sz="3200" dirty="0" err="1"/>
              <a:t>và</a:t>
            </a:r>
            <a:r>
              <a:rPr lang="en" sz="3200" dirty="0"/>
              <a:t> </a:t>
            </a:r>
            <a:r>
              <a:rPr lang="en" sz="3200" dirty="0" err="1"/>
              <a:t>hoàn</a:t>
            </a:r>
            <a:r>
              <a:rPr lang="en" sz="3200" dirty="0"/>
              <a:t> </a:t>
            </a:r>
            <a:r>
              <a:rPr lang="en" sz="3200" dirty="0" err="1"/>
              <a:t>thành</a:t>
            </a:r>
            <a:r>
              <a:rPr lang="en" sz="3200" dirty="0"/>
              <a:t> </a:t>
            </a:r>
            <a:r>
              <a:rPr lang="en" sz="3200" dirty="0" err="1"/>
              <a:t>phiếu</a:t>
            </a:r>
            <a:r>
              <a:rPr lang="en" sz="3200" dirty="0"/>
              <a:t> </a:t>
            </a:r>
            <a:r>
              <a:rPr lang="en" sz="3200" dirty="0" err="1"/>
              <a:t>học</a:t>
            </a:r>
            <a:r>
              <a:rPr lang="en" sz="3200" dirty="0"/>
              <a:t> </a:t>
            </a:r>
            <a:r>
              <a:rPr lang="en" sz="3200" dirty="0" err="1"/>
              <a:t>tập</a:t>
            </a:r>
            <a:r>
              <a:rPr lang="en" sz="3200" dirty="0"/>
              <a:t> </a:t>
            </a:r>
            <a:r>
              <a:rPr lang="en" sz="3200" dirty="0" err="1"/>
              <a:t>trực</a:t>
            </a:r>
            <a:r>
              <a:rPr lang="en" sz="3200" dirty="0"/>
              <a:t> </a:t>
            </a:r>
            <a:r>
              <a:rPr lang="en" sz="3200" dirty="0" err="1"/>
              <a:t>tuyến</a:t>
            </a:r>
            <a:r>
              <a:rPr lang="en" sz="3200" dirty="0"/>
              <a:t> </a:t>
            </a:r>
            <a:r>
              <a:rPr lang="en" sz="3200" dirty="0" err="1"/>
              <a:t>bằng</a:t>
            </a:r>
            <a:r>
              <a:rPr lang="en" sz="3200" dirty="0"/>
              <a:t> </a:t>
            </a:r>
            <a:r>
              <a:rPr lang="en" sz="3200" dirty="0" err="1"/>
              <a:t>cách</a:t>
            </a:r>
            <a:r>
              <a:rPr lang="en" sz="3200" dirty="0"/>
              <a:t> </a:t>
            </a:r>
            <a:r>
              <a:rPr lang="en" sz="3200" dirty="0" err="1"/>
              <a:t>quét</a:t>
            </a:r>
            <a:r>
              <a:rPr lang="en" sz="3200" dirty="0"/>
              <a:t> </a:t>
            </a:r>
            <a:r>
              <a:rPr lang="en" sz="3200" dirty="0" err="1"/>
              <a:t>mã</a:t>
            </a:r>
            <a:r>
              <a:rPr lang="en" sz="3200" dirty="0"/>
              <a:t> QR </a:t>
            </a:r>
            <a:r>
              <a:rPr lang="en" sz="3200" dirty="0" err="1"/>
              <a:t>hoặc</a:t>
            </a:r>
            <a:r>
              <a:rPr lang="en" sz="3200" dirty="0"/>
              <a:t> </a:t>
            </a:r>
            <a:r>
              <a:rPr lang="en" sz="3200" dirty="0" err="1"/>
              <a:t>truy</a:t>
            </a:r>
            <a:r>
              <a:rPr lang="en" sz="3200" dirty="0"/>
              <a:t> </a:t>
            </a:r>
            <a:r>
              <a:rPr lang="en" sz="3200" dirty="0" err="1"/>
              <a:t>cập</a:t>
            </a:r>
            <a:r>
              <a:rPr lang="en" sz="3200" dirty="0"/>
              <a:t> </a:t>
            </a:r>
            <a:r>
              <a:rPr lang="en" sz="3200" dirty="0" err="1"/>
              <a:t>vào</a:t>
            </a:r>
            <a:r>
              <a:rPr lang="en" sz="3200" dirty="0"/>
              <a:t> </a:t>
            </a:r>
            <a:r>
              <a:rPr lang="en" sz="3200" dirty="0" err="1"/>
              <a:t>được</a:t>
            </a:r>
            <a:r>
              <a:rPr lang="en" sz="3200" dirty="0"/>
              <a:t> link</a:t>
            </a:r>
          </a:p>
        </p:txBody>
      </p:sp>
      <p:pic>
        <p:nvPicPr>
          <p:cNvPr id="2" name="Picture 1">
            <a:extLst>
              <a:ext uri="{FF2B5EF4-FFF2-40B4-BE49-F238E27FC236}">
                <a16:creationId xmlns:a16="http://schemas.microsoft.com/office/drawing/2014/main" id="{3EE8EED8-6864-8902-C246-297833C79413}"/>
              </a:ext>
            </a:extLst>
          </p:cNvPr>
          <p:cNvPicPr>
            <a:picLocks noChangeAspect="1"/>
          </p:cNvPicPr>
          <p:nvPr/>
        </p:nvPicPr>
        <p:blipFill>
          <a:blip r:embed="rId3"/>
          <a:stretch>
            <a:fillRect/>
          </a:stretch>
        </p:blipFill>
        <p:spPr>
          <a:xfrm>
            <a:off x="5248275" y="775006"/>
            <a:ext cx="2705099" cy="2650011"/>
          </a:xfrm>
          <a:prstGeom prst="rect">
            <a:avLst/>
          </a:prstGeom>
        </p:spPr>
      </p:pic>
      <p:sp>
        <p:nvSpPr>
          <p:cNvPr id="3" name="TextBox 2">
            <a:extLst>
              <a:ext uri="{FF2B5EF4-FFF2-40B4-BE49-F238E27FC236}">
                <a16:creationId xmlns:a16="http://schemas.microsoft.com/office/drawing/2014/main" id="{ECC1576F-B0A9-45D1-B70E-CD34B4F795CF}"/>
              </a:ext>
            </a:extLst>
          </p:cNvPr>
          <p:cNvSpPr txBox="1"/>
          <p:nvPr/>
        </p:nvSpPr>
        <p:spPr>
          <a:xfrm>
            <a:off x="4572000" y="3608185"/>
            <a:ext cx="4368842" cy="369332"/>
          </a:xfrm>
          <a:prstGeom prst="rect">
            <a:avLst/>
          </a:prstGeom>
          <a:noFill/>
        </p:spPr>
        <p:txBody>
          <a:bodyPr wrap="square" rtlCol="0">
            <a:spAutoFit/>
          </a:bodyPr>
          <a:lstStyle/>
          <a:p>
            <a:r>
              <a:rPr lang="en-US" sz="1800" dirty="0">
                <a:hlinkClick r:id="rId4"/>
              </a:rPr>
              <a:t>https://wordwall.net/play/36408/476/579</a:t>
            </a:r>
            <a:endParaRPr lang="en-VN" sz="1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8">
                                            <p:txEl>
                                              <p:pRg st="0" end="0"/>
                                            </p:txEl>
                                          </p:spTgt>
                                        </p:tgtEl>
                                        <p:attrNameLst>
                                          <p:attrName>style.visibility</p:attrName>
                                        </p:attrNameLst>
                                      </p:cBhvr>
                                      <p:to>
                                        <p:strVal val="visible"/>
                                      </p:to>
                                    </p:set>
                                    <p:animEffect transition="in" filter="blinds(horizontal)">
                                      <p:cBhvr>
                                        <p:cTn id="7" dur="500"/>
                                        <p:tgtEl>
                                          <p:spTgt spid="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5"/>
                                        </p:tgtEl>
                                        <p:attrNameLst>
                                          <p:attrName>style.visibility</p:attrName>
                                        </p:attrNameLst>
                                      </p:cBhvr>
                                      <p:to>
                                        <p:strVal val="visible"/>
                                      </p:to>
                                    </p:set>
                                    <p:animEffect transition="in" filter="blinds(horizontal)">
                                      <p:cBhvr>
                                        <p:cTn id="12" dur="500"/>
                                        <p:tgtEl>
                                          <p:spTgt spid="69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96"/>
                                        </p:tgtEl>
                                        <p:attrNameLst>
                                          <p:attrName>style.visibility</p:attrName>
                                        </p:attrNameLst>
                                      </p:cBhvr>
                                      <p:to>
                                        <p:strVal val="visible"/>
                                      </p:to>
                                    </p:set>
                                    <p:animEffect transition="in" filter="blinds(horizontal)">
                                      <p:cBhvr>
                                        <p:cTn id="15" dur="500"/>
                                        <p:tgtEl>
                                          <p:spTgt spid="696"/>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0" animBg="1"/>
      <p:bldP spid="696" grpId="0" animBg="1"/>
      <p:bldP spid="698" grpId="0" build="p"/>
      <p:bldP spid="3" grpId="0"/>
    </p:bld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4C4C4C"/>
      </a:dk1>
      <a:lt1>
        <a:srgbClr val="FFFFFF"/>
      </a:lt1>
      <a:dk2>
        <a:srgbClr val="66CCFF"/>
      </a:dk2>
      <a:lt2>
        <a:srgbClr val="666666"/>
      </a:lt2>
      <a:accent1>
        <a:srgbClr val="66CCFF"/>
      </a:accent1>
      <a:accent2>
        <a:srgbClr val="00FF80"/>
      </a:accent2>
      <a:accent3>
        <a:srgbClr val="FFFFFF"/>
      </a:accent3>
      <a:accent4>
        <a:srgbClr val="404040"/>
      </a:accent4>
      <a:accent5>
        <a:srgbClr val="B8E2FF"/>
      </a:accent5>
      <a:accent6>
        <a:srgbClr val="00E773"/>
      </a:accent6>
      <a:hlink>
        <a:srgbClr val="666666"/>
      </a:hlink>
      <a:folHlink>
        <a:srgbClr val="FF008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png"/></Relationships>
</file>

<file path=ppt/webextensions/webextension1.xml><?xml version="1.0" encoding="utf-8"?>
<we:webextension xmlns:we="http://schemas.microsoft.com/office/webextensions/webextension/2010/11" id="{CDDCD359-C2B0-A44D-BB5F-330E98FBE660}">
  <we:reference id="wa200001661" version="2.1.0.2" store="en-US" storeType="OMEX"/>
  <we:alternateReferences>
    <we:reference id="WA200001661" version="2.1.0.2" store="WA200001661" storeType="OMEX"/>
  </we:alternateReferences>
  <we:properties>
    <we:property name="time" value="90"/>
    <we:property name="type" value="&quot;None&quot;"/>
    <we:property name="showcontrols" value="true"/>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1458</TotalTime>
  <Words>850</Words>
  <Application>Microsoft Macintosh PowerPoint</Application>
  <PresentationFormat>On-screen Show (16:9)</PresentationFormat>
  <Paragraphs>100</Paragraphs>
  <Slides>26</Slides>
  <Notes>16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6" baseType="lpstr">
      <vt:lpstr>Times New Roman</vt:lpstr>
      <vt:lpstr>Dosis</vt:lpstr>
      <vt:lpstr>Cambria Math</vt:lpstr>
      <vt:lpstr>Arial</vt:lpstr>
      <vt:lpstr>Wingdings</vt:lpstr>
      <vt:lpstr>Sniglet</vt:lpstr>
      <vt:lpstr>Apple Chancery</vt:lpstr>
      <vt:lpstr>Friar template</vt:lpstr>
      <vt:lpstr>Default Design</vt:lpstr>
      <vt:lpstr>Equation.3</vt:lpstr>
      <vt:lpstr>CHÀO MỪNG QUÝ THẦY CÔ VÀ CÁC EM HỌC SINH ĐẾN VỚI TIẾT HỌC NGÀY HÔM NAY</vt:lpstr>
      <vt:lpstr>AI NHANH HƠN</vt:lpstr>
      <vt:lpstr>LUẬT CHƠI</vt:lpstr>
      <vt:lpstr>AI NHANH HƠN</vt:lpstr>
      <vt:lpstr>Đáp án trò chơi:</vt:lpstr>
      <vt:lpstr>PowerPoint Presentation</vt:lpstr>
      <vt:lpstr>PowerPoint Presentation</vt:lpstr>
      <vt:lpstr>PowerPoint Presentation</vt:lpstr>
      <vt:lpstr>THẢO LUẬN NHÓM</vt:lpstr>
      <vt:lpstr>Đáp án câu hỏi thảo luận:</vt:lpstr>
      <vt:lpstr>Đáp án câu hỏi thảo luận:</vt:lpstr>
      <vt:lpstr>Đáp án câu hỏi thảo luận:</vt:lpstr>
      <vt:lpstr>Đáp án câu hỏi thảo luận:</vt:lpstr>
      <vt:lpstr>Đáp án câu hỏi thảo luận:</vt:lpstr>
      <vt:lpstr>Tìm đội về nhất</vt:lpstr>
      <vt:lpstr>1. Diện tích xung quanh của hình lăng trụ đứng</vt:lpstr>
      <vt:lpstr> Ví dụ: Tính diện tích xung quanh của hình lăng trụ sau</vt:lpstr>
      <vt:lpstr>PowerPoint Presentation</vt:lpstr>
      <vt:lpstr>Cho hình vẽ, hãy thực hiện yêu cầu sau:</vt:lpstr>
      <vt:lpstr>2. Thể tích của hình lăng trụ đứng</vt:lpstr>
      <vt:lpstr> Ví dụ: Tính thể tích của hình lăng trụ sau:</vt:lpstr>
      <vt:lpstr>Luyện tập</vt:lpstr>
      <vt:lpstr>BÀI TẬP NHÓM</vt:lpstr>
      <vt:lpstr>PowerPoint Presentation</vt:lpstr>
      <vt:lpstr>PowerPoint Presentation</vt:lpstr>
      <vt:lpstr>Xin chân thành cảm ơn sự có mặt của quý thầy cô và các em học sinh. Kính chúc một cuối tuần vui vẻ!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MẪU SLIDE POWERPOINT ĐẸP</dc:title>
  <dc:creator/>
  <cp:lastModifiedBy>Microsoft Office User</cp:lastModifiedBy>
  <cp:revision>51</cp:revision>
  <dcterms:created xsi:type="dcterms:W3CDTF">2021-08-31T02:42:00Z</dcterms:created>
  <dcterms:modified xsi:type="dcterms:W3CDTF">2022-10-07T15:54:29Z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